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comments/comment1.xml" ContentType="application/vnd.openxmlformats-officedocument.presentationml.comment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3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notesSlides/notesSlide4.xml" ContentType="application/vnd.openxmlformats-officedocument.presentationml.notesSlide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comments/comment2.xml" ContentType="application/vnd.openxmlformats-officedocument.presentationml.comments+xml"/>
  <Override PartName="/ppt/tags/tag1150.xml" ContentType="application/vnd.openxmlformats-officedocument.presentationml.tag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1059" r:id="rId3"/>
    <p:sldId id="997" r:id="rId4"/>
    <p:sldId id="1011" r:id="rId5"/>
    <p:sldId id="1038" r:id="rId6"/>
    <p:sldId id="936" r:id="rId7"/>
    <p:sldId id="998" r:id="rId8"/>
    <p:sldId id="1056" r:id="rId9"/>
    <p:sldId id="1045" r:id="rId10"/>
    <p:sldId id="1044" r:id="rId11"/>
    <p:sldId id="1046" r:id="rId12"/>
    <p:sldId id="1027" r:id="rId13"/>
    <p:sldId id="1047" r:id="rId14"/>
    <p:sldId id="1030" r:id="rId15"/>
    <p:sldId id="1031" r:id="rId16"/>
    <p:sldId id="1028" r:id="rId17"/>
    <p:sldId id="1033" r:id="rId18"/>
    <p:sldId id="1034" r:id="rId19"/>
    <p:sldId id="1036" r:id="rId20"/>
    <p:sldId id="1037" r:id="rId21"/>
    <p:sldId id="1012" r:id="rId22"/>
    <p:sldId id="1013" r:id="rId23"/>
    <p:sldId id="1009" r:id="rId24"/>
    <p:sldId id="1064" r:id="rId25"/>
    <p:sldId id="990" r:id="rId26"/>
    <p:sldId id="855" r:id="rId27"/>
    <p:sldId id="1050" r:id="rId28"/>
    <p:sldId id="1054" r:id="rId29"/>
    <p:sldId id="1061" r:id="rId30"/>
    <p:sldId id="1065" r:id="rId31"/>
    <p:sldId id="1058" r:id="rId32"/>
    <p:sldId id="960" r:id="rId33"/>
    <p:sldId id="1048" r:id="rId34"/>
    <p:sldId id="1049" r:id="rId35"/>
    <p:sldId id="1026" r:id="rId36"/>
  </p:sldIdLst>
  <p:sldSz cx="12192000" cy="6858000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utline" id="{A9903F6A-99E4-4C4F-A4D7-78EFA216EEF2}">
          <p14:sldIdLst>
            <p14:sldId id="256"/>
          </p14:sldIdLst>
        </p14:section>
        <p14:section name="Intro" id="{0DA5596C-F0F6-0F4E-85F6-349764CF0A51}">
          <p14:sldIdLst>
            <p14:sldId id="1059"/>
            <p14:sldId id="997"/>
          </p14:sldIdLst>
        </p14:section>
        <p14:section name="Details" id="{47CF7062-9F47-4547-8E1F-C80C302D17EA}">
          <p14:sldIdLst>
            <p14:sldId id="1011"/>
            <p14:sldId id="1038"/>
            <p14:sldId id="936"/>
          </p14:sldIdLst>
        </p14:section>
        <p14:section name="Checks" id="{B9901A67-9E7D-6F45-BA49-1244D1A013A7}">
          <p14:sldIdLst>
            <p14:sldId id="998"/>
            <p14:sldId id="1056"/>
          </p14:sldIdLst>
        </p14:section>
        <p14:section name="Intensity Dependence Reco. Uncrt. Study" id="{44F5A61F-0815-4049-B611-C661BA4DB4A0}">
          <p14:sldIdLst>
            <p14:sldId id="1045"/>
            <p14:sldId id="1044"/>
            <p14:sldId id="1046"/>
            <p14:sldId id="1027"/>
            <p14:sldId id="1047"/>
            <p14:sldId id="1030"/>
            <p14:sldId id="1031"/>
            <p14:sldId id="1028"/>
            <p14:sldId id="1033"/>
            <p14:sldId id="1034"/>
            <p14:sldId id="1036"/>
            <p14:sldId id="1037"/>
          </p14:sldIdLst>
        </p14:section>
        <p14:section name="Event Scan" id="{B3918186-BC27-9A4D-8068-A360CA789546}">
          <p14:sldIdLst>
            <p14:sldId id="1012"/>
            <p14:sldId id="1013"/>
            <p14:sldId id="1009"/>
            <p14:sldId id="1064"/>
            <p14:sldId id="990"/>
          </p14:sldIdLst>
        </p14:section>
        <p14:section name="Summary" id="{46238A63-8626-2B46-86B5-D8E1329FAED5}">
          <p14:sldIdLst>
            <p14:sldId id="855"/>
            <p14:sldId id="1050"/>
            <p14:sldId id="1054"/>
          </p14:sldIdLst>
        </p14:section>
        <p14:section name="Current Status" id="{ED4EA538-1A26-1749-869E-5DC6D75E3230}">
          <p14:sldIdLst>
            <p14:sldId id="1061"/>
            <p14:sldId id="1065"/>
            <p14:sldId id="1058"/>
            <p14:sldId id="960"/>
          </p14:sldIdLst>
        </p14:section>
        <p14:section name="Backup" id="{B3B255EA-4FF7-A642-A1A9-18717DD282DC}">
          <p14:sldIdLst>
            <p14:sldId id="1048"/>
            <p14:sldId id="1049"/>
            <p14:sldId id="10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gress Indicator" initials="pi" lastIdx="4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12T09:24:09.729" idx="1">
    <p:pos x="0" y="0"/>
    <p:text>Progress Indicator: Ignore this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30T11:20:24.709" idx="46">
    <p:pos x="0" y="0"/>
    <p:text>Progress Indicator: Ignore this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9T21:25:09.308" idx="36">
    <p:pos x="0" y="0"/>
    <p:text>Progress Indicator: Ignore this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9T21:24:50.797" idx="35">
    <p:pos x="0" y="0"/>
    <p:text>Progress Indicator: Ignore this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1-29T21:24:27.645" idx="34">
    <p:pos x="0" y="0"/>
    <p:text>Progress Indicator: Ignore this slide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48C03-DAE6-9349-8C26-4449F5288F0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19D37B-2322-5840-8291-2F19CA7CC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3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1E37BF-BA45-4684-B3F5-555F16BAC5AB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681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1E37BF-BA45-4684-B3F5-555F16BAC5A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385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Looking at angles of the incoming neutrino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19D37B-2322-5840-8291-2F19CA7CCB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03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1E37BF-BA45-4684-B3F5-555F16BAC5A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14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ome.fnal.gov/~nur/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home.fnal.gov/~nur/" TargetMode="Externa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A8BBD7E8-53F9-3E42-9E41-EB3525CC2D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12192000" cy="2907323"/>
          </a:xfrm>
          <a:solidFill>
            <a:schemeClr val="tx1"/>
          </a:solidFill>
        </p:spPr>
        <p:txBody>
          <a:bodyPr/>
          <a:lstStyle>
            <a:lvl1pPr algn="ctr">
              <a:defRPr sz="4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69D12E-764D-3D47-BE22-FC26A6E76C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" y="6396086"/>
            <a:ext cx="2086682" cy="39440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E12D3A-E29F-094A-902F-A5261B3700E9}"/>
              </a:ext>
            </a:extLst>
          </p:cNvPr>
          <p:cNvSpPr/>
          <p:nvPr userDrawn="1"/>
        </p:nvSpPr>
        <p:spPr>
          <a:xfrm>
            <a:off x="7429499" y="6492498"/>
            <a:ext cx="4762499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utgers_University_with_the_state_university_logo.svg.png">
            <a:extLst>
              <a:ext uri="{FF2B5EF4-FFF2-40B4-BE49-F238E27FC236}">
                <a16:creationId xmlns:a16="http://schemas.microsoft.com/office/drawing/2014/main" id="{78A72596-0E00-EF4D-8BF3-B6EE35A9AB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12" y="6201228"/>
            <a:ext cx="1683539" cy="5892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minerva.png">
            <a:extLst>
              <a:ext uri="{FF2B5EF4-FFF2-40B4-BE49-F238E27FC236}">
                <a16:creationId xmlns:a16="http://schemas.microsoft.com/office/drawing/2014/main" id="{9B3BEC06-3C64-4E41-9060-D9B4F17CD9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3" y="6320394"/>
            <a:ext cx="492923" cy="484631"/>
          </a:xfrm>
          <a:prstGeom prst="rect">
            <a:avLst/>
          </a:prstGeom>
        </p:spPr>
      </p:pic>
      <p:sp>
        <p:nvSpPr>
          <p:cNvPr id="16" name="Subtitle 9">
            <a:extLst>
              <a:ext uri="{FF2B5EF4-FFF2-40B4-BE49-F238E27FC236}">
                <a16:creationId xmlns:a16="http://schemas.microsoft.com/office/drawing/2014/main" id="{F4CFA892-D68B-584B-81D9-36AB120D390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3655473"/>
            <a:ext cx="12192000" cy="77584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GB" sz="2800" dirty="0">
                <a:latin typeface="Arial" charset="0"/>
                <a:cs typeface="Arial" charset="0"/>
              </a:rPr>
              <a:t>Nuruzzaman</a:t>
            </a:r>
          </a:p>
          <a:p>
            <a:pPr algn="ctr" eaLnBrk="1" hangingPunct="1"/>
            <a:r>
              <a:rPr lang="en-GB" sz="1400" dirty="0">
                <a:latin typeface="Arial" charset="0"/>
                <a:cs typeface="Arial" charset="0"/>
              </a:rPr>
              <a:t>(</a:t>
            </a:r>
            <a:r>
              <a:rPr lang="en-GB" sz="1400" dirty="0">
                <a:latin typeface="Arial" charset="0"/>
                <a:cs typeface="Arial" charset="0"/>
                <a:hlinkClick r:id="rId5"/>
              </a:rPr>
              <a:t>home.fnal.gov/~nur/</a:t>
            </a:r>
            <a:r>
              <a:rPr lang="en-GB" sz="1400" dirty="0">
                <a:latin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5251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2612-7332-1C46-A9D3-1323368D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FEC47-DAB4-154A-B369-0668A35A1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6B317-D7A9-764D-AB2B-3E6FDCD7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55F58-F48F-D049-B01A-2CB880F9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3A6F4-9F35-A24A-9C7E-1062A73A0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4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AEC01-5BB8-8647-8738-2F19203AF5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72F3C-0837-2F47-B7F1-5858B7603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905B9-8EDD-A840-9F1D-59F5CB06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CBB60-2871-2446-9DA3-6C745827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31C1F-E3C1-6040-B0C1-D0FA308E5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8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53201"/>
            <a:ext cx="28448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>
                <a:latin typeface="Arial"/>
                <a:cs typeface="Arial"/>
              </a:rPr>
              <a:t>Nuruzzaman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51200" y="6578601"/>
            <a:ext cx="5588000" cy="21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>
                <a:latin typeface="Arial"/>
                <a:cs typeface="Arial"/>
              </a:rPr>
              <a:t>BASF - XX June 2018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065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D98E-9EF8-0F40-8FCF-646E06AF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941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9A10F691-C801-E24B-801A-8FAF4B0FE89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12192000" cy="3200400"/>
          </a:xfrm>
          <a:solidFill>
            <a:schemeClr val="tx1"/>
          </a:solidFill>
        </p:spPr>
        <p:txBody>
          <a:bodyPr/>
          <a:lstStyle>
            <a:lvl1pPr algn="ctr">
              <a:defRPr sz="4800" u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56B5FC-CA44-5242-AFF3-16EB1766F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2" y="6396086"/>
            <a:ext cx="2086682" cy="394406"/>
          </a:xfrm>
          <a:prstGeom prst="rect">
            <a:avLst/>
          </a:prstGeom>
        </p:spPr>
      </p:pic>
      <p:pic>
        <p:nvPicPr>
          <p:cNvPr id="9" name="Picture 8" descr="Rutgers_University_with_the_state_university_logo.svg.png">
            <a:extLst>
              <a:ext uri="{FF2B5EF4-FFF2-40B4-BE49-F238E27FC236}">
                <a16:creationId xmlns:a16="http://schemas.microsoft.com/office/drawing/2014/main" id="{5BF12D05-EE36-3348-9E67-6F33A7C4C4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3412" y="6172200"/>
            <a:ext cx="1683539" cy="58923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 descr="minerva.png">
            <a:extLst>
              <a:ext uri="{FF2B5EF4-FFF2-40B4-BE49-F238E27FC236}">
                <a16:creationId xmlns:a16="http://schemas.microsoft.com/office/drawing/2014/main" id="{50B49A9E-271B-B24D-A608-4A1B612CB1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43" y="6320394"/>
            <a:ext cx="492923" cy="484631"/>
          </a:xfrm>
          <a:prstGeom prst="rect">
            <a:avLst/>
          </a:prstGeom>
        </p:spPr>
      </p:pic>
      <p:sp>
        <p:nvSpPr>
          <p:cNvPr id="11" name="Subtitle 9">
            <a:extLst>
              <a:ext uri="{FF2B5EF4-FFF2-40B4-BE49-F238E27FC236}">
                <a16:creationId xmlns:a16="http://schemas.microsoft.com/office/drawing/2014/main" id="{1ED912FD-772A-FA48-A86A-D304FA7406D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0" y="3432736"/>
            <a:ext cx="12192000" cy="9366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GB" sz="2800" dirty="0">
                <a:latin typeface="Arial" charset="0"/>
                <a:cs typeface="Arial" charset="0"/>
              </a:rPr>
              <a:t>Nuruzzaman</a:t>
            </a:r>
          </a:p>
          <a:p>
            <a:pPr algn="ctr" eaLnBrk="1" hangingPunct="1"/>
            <a:r>
              <a:rPr lang="en-GB" sz="1400" dirty="0">
                <a:latin typeface="Arial" charset="0"/>
                <a:cs typeface="Arial" charset="0"/>
              </a:rPr>
              <a:t>(</a:t>
            </a:r>
            <a:r>
              <a:rPr lang="en-GB" sz="1400" dirty="0">
                <a:latin typeface="Arial" charset="0"/>
                <a:cs typeface="Arial" charset="0"/>
                <a:hlinkClick r:id="rId5"/>
              </a:rPr>
              <a:t>home.fnal.gov/~nur/</a:t>
            </a:r>
            <a:r>
              <a:rPr lang="en-GB" sz="1400" dirty="0">
                <a:latin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285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03E2A-4CF7-E24E-9A2E-33130C2F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1F7C-90E5-904B-BD3B-B97DAB9A1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4E051-399E-1440-B4C2-326110A7F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A5405-6FCF-4A4D-9B80-5C5454D7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FA878-F91F-0149-816F-E4053CBB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FA150-B42E-2241-9DBC-79610EF6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10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13109-53C2-E445-8DB2-861EC97BF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DC99-EC00-D34C-8A28-B53B79704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A75BA-53A0-5E42-95D2-F33A7632A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16E36-6246-0347-B22D-C4A032EE2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1450E-3348-F143-8348-E727DE0D72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47721-EF78-664C-9C1C-CB97CDC7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1F2AD-D6B9-CC47-9958-2EE65902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5C6D77-5868-2644-9E5A-7E78B413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0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7583-17EA-0C49-BB53-0ABEDB10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1B7EF-6265-CB48-A09A-45AFE3A4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8615E3-0EF3-4A4C-8156-661144591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8330C-1184-B54B-915A-DE5B5575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2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6C70A-2E78-7146-BF48-DDFD971BF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743A3A-5420-5F4B-9C22-3745672F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A2C71-46A3-814B-8A0E-A79F19BAD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35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17558-1A48-0442-94E8-7B3F651E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1E273-A803-9842-A39D-9E21391FF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C268A1-C0D9-1249-BFC5-B474F4F0B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673F6-D097-BD4F-A7C4-EBF7F5D56A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ACE2C-C385-BA42-A114-91655E23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8CB51-7AED-7F49-BDAC-B06AFFE69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6430-1E56-2B46-B26B-FA8D511D8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531DA-3C5F-8748-A463-E764615204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E3076-0340-5A45-9350-1A4512094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9C8F-2331-2249-A048-89DFC30320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Nuruzzaman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6E393F-C3FE-6740-8A16-A8ABC338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BASF - XX June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A3E21-679E-1545-B68A-3352AC3C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3E781F-3D58-B541-9EB9-5A413B174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6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DE5F6-9438-AB4F-B93C-1015BD842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579"/>
            <a:ext cx="11674309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7E9AE-E5B5-2C45-9CD6-D7A4B4DBF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B4961A8E-7731-184B-A193-A512E2D7574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792978"/>
            <a:ext cx="1161288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E1E8F6-3BA4-4E41-9DE9-D7C8C5077CB1}"/>
              </a:ext>
            </a:extLst>
          </p:cNvPr>
          <p:cNvSpPr txBox="1"/>
          <p:nvPr userDrawn="1"/>
        </p:nvSpPr>
        <p:spPr>
          <a:xfrm>
            <a:off x="25156" y="6550223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Nuruzzaman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C4D14B-36AA-AC48-B0BC-76F6525549B8}"/>
              </a:ext>
            </a:extLst>
          </p:cNvPr>
          <p:cNvSpPr txBox="1"/>
          <p:nvPr userDrawn="1"/>
        </p:nvSpPr>
        <p:spPr>
          <a:xfrm>
            <a:off x="7315200" y="6550223"/>
            <a:ext cx="4851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Weekly Analysis Meeting - 30 Nov 2018</a:t>
            </a: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996F577E-9B71-514A-959E-13884C328093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11753747" y="264435"/>
            <a:ext cx="298325" cy="45720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6FE96CF9-D277-F448-9D81-2CB9CEA2834B}" type="slidenum">
              <a:rPr lang="en-US" sz="1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810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36.xml"/><Relationship Id="rId21" Type="http://schemas.openxmlformats.org/officeDocument/2006/relationships/tags" Target="../tags/tag331.xml"/><Relationship Id="rId42" Type="http://schemas.openxmlformats.org/officeDocument/2006/relationships/image" Target="../media/image14.png"/><Relationship Id="rId47" Type="http://schemas.openxmlformats.org/officeDocument/2006/relationships/slide" Target="slide6.xml"/><Relationship Id="rId63" Type="http://schemas.openxmlformats.org/officeDocument/2006/relationships/slide" Target="slide22.xml"/><Relationship Id="rId68" Type="http://schemas.openxmlformats.org/officeDocument/2006/relationships/slide" Target="slide27.xml"/><Relationship Id="rId7" Type="http://schemas.openxmlformats.org/officeDocument/2006/relationships/tags" Target="../tags/tag317.xml"/><Relationship Id="rId71" Type="http://schemas.openxmlformats.org/officeDocument/2006/relationships/slide" Target="slide30.xml"/><Relationship Id="rId2" Type="http://schemas.openxmlformats.org/officeDocument/2006/relationships/tags" Target="../tags/tag312.xml"/><Relationship Id="rId16" Type="http://schemas.openxmlformats.org/officeDocument/2006/relationships/tags" Target="../tags/tag326.xml"/><Relationship Id="rId29" Type="http://schemas.openxmlformats.org/officeDocument/2006/relationships/tags" Target="../tags/tag339.xml"/><Relationship Id="rId11" Type="http://schemas.openxmlformats.org/officeDocument/2006/relationships/tags" Target="../tags/tag321.xml"/><Relationship Id="rId24" Type="http://schemas.openxmlformats.org/officeDocument/2006/relationships/tags" Target="../tags/tag334.xml"/><Relationship Id="rId32" Type="http://schemas.openxmlformats.org/officeDocument/2006/relationships/tags" Target="../tags/tag342.xml"/><Relationship Id="rId37" Type="http://schemas.openxmlformats.org/officeDocument/2006/relationships/tags" Target="../tags/tag347.xml"/><Relationship Id="rId40" Type="http://schemas.openxmlformats.org/officeDocument/2006/relationships/image" Target="../media/image12.png"/><Relationship Id="rId45" Type="http://schemas.openxmlformats.org/officeDocument/2006/relationships/slide" Target="slide4.xml"/><Relationship Id="rId53" Type="http://schemas.openxmlformats.org/officeDocument/2006/relationships/slide" Target="slide12.xml"/><Relationship Id="rId58" Type="http://schemas.openxmlformats.org/officeDocument/2006/relationships/slide" Target="slide17.xml"/><Relationship Id="rId66" Type="http://schemas.openxmlformats.org/officeDocument/2006/relationships/slide" Target="slide25.xml"/><Relationship Id="rId5" Type="http://schemas.openxmlformats.org/officeDocument/2006/relationships/tags" Target="../tags/tag315.xml"/><Relationship Id="rId61" Type="http://schemas.openxmlformats.org/officeDocument/2006/relationships/slide" Target="slide20.xml"/><Relationship Id="rId19" Type="http://schemas.openxmlformats.org/officeDocument/2006/relationships/tags" Target="../tags/tag329.xml"/><Relationship Id="rId14" Type="http://schemas.openxmlformats.org/officeDocument/2006/relationships/tags" Target="../tags/tag324.xml"/><Relationship Id="rId22" Type="http://schemas.openxmlformats.org/officeDocument/2006/relationships/tags" Target="../tags/tag332.xml"/><Relationship Id="rId27" Type="http://schemas.openxmlformats.org/officeDocument/2006/relationships/tags" Target="../tags/tag337.xml"/><Relationship Id="rId30" Type="http://schemas.openxmlformats.org/officeDocument/2006/relationships/tags" Target="../tags/tag340.xml"/><Relationship Id="rId35" Type="http://schemas.openxmlformats.org/officeDocument/2006/relationships/tags" Target="../tags/tag345.xml"/><Relationship Id="rId43" Type="http://schemas.openxmlformats.org/officeDocument/2006/relationships/slide" Target="slide2.xml"/><Relationship Id="rId48" Type="http://schemas.openxmlformats.org/officeDocument/2006/relationships/slide" Target="slide7.xml"/><Relationship Id="rId56" Type="http://schemas.openxmlformats.org/officeDocument/2006/relationships/slide" Target="slide15.xml"/><Relationship Id="rId64" Type="http://schemas.openxmlformats.org/officeDocument/2006/relationships/slide" Target="slide23.xml"/><Relationship Id="rId69" Type="http://schemas.openxmlformats.org/officeDocument/2006/relationships/slide" Target="slide28.xml"/><Relationship Id="rId8" Type="http://schemas.openxmlformats.org/officeDocument/2006/relationships/tags" Target="../tags/tag318.xml"/><Relationship Id="rId51" Type="http://schemas.openxmlformats.org/officeDocument/2006/relationships/slide" Target="slide10.xml"/><Relationship Id="rId72" Type="http://schemas.openxmlformats.org/officeDocument/2006/relationships/slide" Target="slide31.xml"/><Relationship Id="rId3" Type="http://schemas.openxmlformats.org/officeDocument/2006/relationships/tags" Target="../tags/tag313.xml"/><Relationship Id="rId12" Type="http://schemas.openxmlformats.org/officeDocument/2006/relationships/tags" Target="../tags/tag322.xml"/><Relationship Id="rId17" Type="http://schemas.openxmlformats.org/officeDocument/2006/relationships/tags" Target="../tags/tag327.xml"/><Relationship Id="rId25" Type="http://schemas.openxmlformats.org/officeDocument/2006/relationships/tags" Target="../tags/tag335.xml"/><Relationship Id="rId33" Type="http://schemas.openxmlformats.org/officeDocument/2006/relationships/tags" Target="../tags/tag343.xml"/><Relationship Id="rId38" Type="http://schemas.openxmlformats.org/officeDocument/2006/relationships/tags" Target="../tags/tag348.xml"/><Relationship Id="rId46" Type="http://schemas.openxmlformats.org/officeDocument/2006/relationships/slide" Target="slide5.xml"/><Relationship Id="rId59" Type="http://schemas.openxmlformats.org/officeDocument/2006/relationships/slide" Target="slide18.xml"/><Relationship Id="rId67" Type="http://schemas.openxmlformats.org/officeDocument/2006/relationships/slide" Target="slide26.xml"/><Relationship Id="rId20" Type="http://schemas.openxmlformats.org/officeDocument/2006/relationships/tags" Target="../tags/tag330.xml"/><Relationship Id="rId41" Type="http://schemas.openxmlformats.org/officeDocument/2006/relationships/image" Target="../media/image13.png"/><Relationship Id="rId54" Type="http://schemas.openxmlformats.org/officeDocument/2006/relationships/slide" Target="slide13.xml"/><Relationship Id="rId62" Type="http://schemas.openxmlformats.org/officeDocument/2006/relationships/slide" Target="slide21.xml"/><Relationship Id="rId70" Type="http://schemas.openxmlformats.org/officeDocument/2006/relationships/slide" Target="slide29.xml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5" Type="http://schemas.openxmlformats.org/officeDocument/2006/relationships/tags" Target="../tags/tag325.xml"/><Relationship Id="rId23" Type="http://schemas.openxmlformats.org/officeDocument/2006/relationships/tags" Target="../tags/tag333.xml"/><Relationship Id="rId28" Type="http://schemas.openxmlformats.org/officeDocument/2006/relationships/tags" Target="../tags/tag338.xml"/><Relationship Id="rId36" Type="http://schemas.openxmlformats.org/officeDocument/2006/relationships/tags" Target="../tags/tag346.xml"/><Relationship Id="rId49" Type="http://schemas.openxmlformats.org/officeDocument/2006/relationships/slide" Target="slide8.xml"/><Relationship Id="rId57" Type="http://schemas.openxmlformats.org/officeDocument/2006/relationships/slide" Target="slide16.xml"/><Relationship Id="rId10" Type="http://schemas.openxmlformats.org/officeDocument/2006/relationships/tags" Target="../tags/tag320.xml"/><Relationship Id="rId31" Type="http://schemas.openxmlformats.org/officeDocument/2006/relationships/tags" Target="../tags/tag341.xml"/><Relationship Id="rId44" Type="http://schemas.openxmlformats.org/officeDocument/2006/relationships/slide" Target="slide3.xml"/><Relationship Id="rId52" Type="http://schemas.openxmlformats.org/officeDocument/2006/relationships/slide" Target="slide11.xml"/><Relationship Id="rId60" Type="http://schemas.openxmlformats.org/officeDocument/2006/relationships/slide" Target="slide19.xml"/><Relationship Id="rId65" Type="http://schemas.openxmlformats.org/officeDocument/2006/relationships/slide" Target="slide24.xml"/><Relationship Id="rId4" Type="http://schemas.openxmlformats.org/officeDocument/2006/relationships/tags" Target="../tags/tag314.xml"/><Relationship Id="rId9" Type="http://schemas.openxmlformats.org/officeDocument/2006/relationships/tags" Target="../tags/tag319.xml"/><Relationship Id="rId13" Type="http://schemas.openxmlformats.org/officeDocument/2006/relationships/tags" Target="../tags/tag323.xml"/><Relationship Id="rId18" Type="http://schemas.openxmlformats.org/officeDocument/2006/relationships/tags" Target="../tags/tag328.xml"/><Relationship Id="rId39" Type="http://schemas.openxmlformats.org/officeDocument/2006/relationships/slideLayout" Target="../slideLayouts/slideLayout2.xml"/><Relationship Id="rId34" Type="http://schemas.openxmlformats.org/officeDocument/2006/relationships/tags" Target="../tags/tag344.xml"/><Relationship Id="rId50" Type="http://schemas.openxmlformats.org/officeDocument/2006/relationships/slide" Target="slide9.xml"/><Relationship Id="rId55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374.xml"/><Relationship Id="rId21" Type="http://schemas.openxmlformats.org/officeDocument/2006/relationships/tags" Target="../tags/tag369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355.xml"/><Relationship Id="rId71" Type="http://schemas.openxmlformats.org/officeDocument/2006/relationships/slide" Target="slide31.xml"/><Relationship Id="rId2" Type="http://schemas.openxmlformats.org/officeDocument/2006/relationships/tags" Target="../tags/tag350.xml"/><Relationship Id="rId16" Type="http://schemas.openxmlformats.org/officeDocument/2006/relationships/tags" Target="../tags/tag364.xml"/><Relationship Id="rId29" Type="http://schemas.openxmlformats.org/officeDocument/2006/relationships/tags" Target="../tags/tag377.xml"/><Relationship Id="rId11" Type="http://schemas.openxmlformats.org/officeDocument/2006/relationships/tags" Target="../tags/tag359.xml"/><Relationship Id="rId24" Type="http://schemas.openxmlformats.org/officeDocument/2006/relationships/tags" Target="../tags/tag372.xml"/><Relationship Id="rId32" Type="http://schemas.openxmlformats.org/officeDocument/2006/relationships/tags" Target="../tags/tag380.xml"/><Relationship Id="rId37" Type="http://schemas.openxmlformats.org/officeDocument/2006/relationships/tags" Target="../tags/tag385.xml"/><Relationship Id="rId40" Type="http://schemas.openxmlformats.org/officeDocument/2006/relationships/image" Target="../media/image15.png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353.xml"/><Relationship Id="rId61" Type="http://schemas.openxmlformats.org/officeDocument/2006/relationships/slide" Target="slide21.xml"/><Relationship Id="rId19" Type="http://schemas.openxmlformats.org/officeDocument/2006/relationships/tags" Target="../tags/tag367.xml"/><Relationship Id="rId14" Type="http://schemas.openxmlformats.org/officeDocument/2006/relationships/tags" Target="../tags/tag362.xml"/><Relationship Id="rId22" Type="http://schemas.openxmlformats.org/officeDocument/2006/relationships/tags" Target="../tags/tag370.xml"/><Relationship Id="rId27" Type="http://schemas.openxmlformats.org/officeDocument/2006/relationships/tags" Target="../tags/tag375.xml"/><Relationship Id="rId30" Type="http://schemas.openxmlformats.org/officeDocument/2006/relationships/tags" Target="../tags/tag378.xml"/><Relationship Id="rId35" Type="http://schemas.openxmlformats.org/officeDocument/2006/relationships/tags" Target="../tags/tag383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356.xml"/><Relationship Id="rId51" Type="http://schemas.openxmlformats.org/officeDocument/2006/relationships/slide" Target="slide11.xml"/><Relationship Id="rId3" Type="http://schemas.openxmlformats.org/officeDocument/2006/relationships/tags" Target="../tags/tag351.xml"/><Relationship Id="rId12" Type="http://schemas.openxmlformats.org/officeDocument/2006/relationships/tags" Target="../tags/tag360.xml"/><Relationship Id="rId17" Type="http://schemas.openxmlformats.org/officeDocument/2006/relationships/tags" Target="../tags/tag365.xml"/><Relationship Id="rId25" Type="http://schemas.openxmlformats.org/officeDocument/2006/relationships/tags" Target="../tags/tag373.xml"/><Relationship Id="rId33" Type="http://schemas.openxmlformats.org/officeDocument/2006/relationships/tags" Target="../tags/tag381.xml"/><Relationship Id="rId38" Type="http://schemas.openxmlformats.org/officeDocument/2006/relationships/tags" Target="../tags/tag386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368.xml"/><Relationship Id="rId41" Type="http://schemas.openxmlformats.org/officeDocument/2006/relationships/image" Target="../media/image16.png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5" Type="http://schemas.openxmlformats.org/officeDocument/2006/relationships/tags" Target="../tags/tag363.xml"/><Relationship Id="rId23" Type="http://schemas.openxmlformats.org/officeDocument/2006/relationships/tags" Target="../tags/tag371.xml"/><Relationship Id="rId28" Type="http://schemas.openxmlformats.org/officeDocument/2006/relationships/tags" Target="../tags/tag376.xml"/><Relationship Id="rId36" Type="http://schemas.openxmlformats.org/officeDocument/2006/relationships/tags" Target="../tags/tag384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358.xml"/><Relationship Id="rId31" Type="http://schemas.openxmlformats.org/officeDocument/2006/relationships/tags" Target="../tags/tag379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352.xml"/><Relationship Id="rId9" Type="http://schemas.openxmlformats.org/officeDocument/2006/relationships/tags" Target="../tags/tag357.xml"/><Relationship Id="rId13" Type="http://schemas.openxmlformats.org/officeDocument/2006/relationships/tags" Target="../tags/tag361.xml"/><Relationship Id="rId18" Type="http://schemas.openxmlformats.org/officeDocument/2006/relationships/tags" Target="../tags/tag366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382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412.xml"/><Relationship Id="rId21" Type="http://schemas.openxmlformats.org/officeDocument/2006/relationships/tags" Target="../tags/tag407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393.xml"/><Relationship Id="rId2" Type="http://schemas.openxmlformats.org/officeDocument/2006/relationships/tags" Target="../tags/tag388.xml"/><Relationship Id="rId16" Type="http://schemas.openxmlformats.org/officeDocument/2006/relationships/tags" Target="../tags/tag402.xml"/><Relationship Id="rId29" Type="http://schemas.openxmlformats.org/officeDocument/2006/relationships/tags" Target="../tags/tag415.xml"/><Relationship Id="rId11" Type="http://schemas.openxmlformats.org/officeDocument/2006/relationships/tags" Target="../tags/tag397.xml"/><Relationship Id="rId24" Type="http://schemas.openxmlformats.org/officeDocument/2006/relationships/tags" Target="../tags/tag410.xml"/><Relationship Id="rId32" Type="http://schemas.openxmlformats.org/officeDocument/2006/relationships/tags" Target="../tags/tag418.xml"/><Relationship Id="rId37" Type="http://schemas.openxmlformats.org/officeDocument/2006/relationships/tags" Target="../tags/tag423.xml"/><Relationship Id="rId40" Type="http://schemas.openxmlformats.org/officeDocument/2006/relationships/image" Target="../media/image17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391.xml"/><Relationship Id="rId61" Type="http://schemas.openxmlformats.org/officeDocument/2006/relationships/slide" Target="slide22.xml"/><Relationship Id="rId19" Type="http://schemas.openxmlformats.org/officeDocument/2006/relationships/tags" Target="../tags/tag405.xml"/><Relationship Id="rId14" Type="http://schemas.openxmlformats.org/officeDocument/2006/relationships/tags" Target="../tags/tag400.xml"/><Relationship Id="rId22" Type="http://schemas.openxmlformats.org/officeDocument/2006/relationships/tags" Target="../tags/tag408.xml"/><Relationship Id="rId27" Type="http://schemas.openxmlformats.org/officeDocument/2006/relationships/tags" Target="../tags/tag413.xml"/><Relationship Id="rId30" Type="http://schemas.openxmlformats.org/officeDocument/2006/relationships/tags" Target="../tags/tag416.xml"/><Relationship Id="rId35" Type="http://schemas.openxmlformats.org/officeDocument/2006/relationships/tags" Target="../tags/tag421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394.xml"/><Relationship Id="rId51" Type="http://schemas.openxmlformats.org/officeDocument/2006/relationships/slide" Target="slide12.xml"/><Relationship Id="rId3" Type="http://schemas.openxmlformats.org/officeDocument/2006/relationships/tags" Target="../tags/tag389.xml"/><Relationship Id="rId12" Type="http://schemas.openxmlformats.org/officeDocument/2006/relationships/tags" Target="../tags/tag398.xml"/><Relationship Id="rId17" Type="http://schemas.openxmlformats.org/officeDocument/2006/relationships/tags" Target="../tags/tag403.xml"/><Relationship Id="rId25" Type="http://schemas.openxmlformats.org/officeDocument/2006/relationships/tags" Target="../tags/tag411.xml"/><Relationship Id="rId33" Type="http://schemas.openxmlformats.org/officeDocument/2006/relationships/tags" Target="../tags/tag419.xml"/><Relationship Id="rId38" Type="http://schemas.openxmlformats.org/officeDocument/2006/relationships/tags" Target="../tags/tag424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406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387.xml"/><Relationship Id="rId6" Type="http://schemas.openxmlformats.org/officeDocument/2006/relationships/tags" Target="../tags/tag392.xml"/><Relationship Id="rId15" Type="http://schemas.openxmlformats.org/officeDocument/2006/relationships/tags" Target="../tags/tag401.xml"/><Relationship Id="rId23" Type="http://schemas.openxmlformats.org/officeDocument/2006/relationships/tags" Target="../tags/tag409.xml"/><Relationship Id="rId28" Type="http://schemas.openxmlformats.org/officeDocument/2006/relationships/tags" Target="../tags/tag414.xml"/><Relationship Id="rId36" Type="http://schemas.openxmlformats.org/officeDocument/2006/relationships/tags" Target="../tags/tag422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396.xml"/><Relationship Id="rId31" Type="http://schemas.openxmlformats.org/officeDocument/2006/relationships/tags" Target="../tags/tag417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390.xml"/><Relationship Id="rId9" Type="http://schemas.openxmlformats.org/officeDocument/2006/relationships/tags" Target="../tags/tag395.xml"/><Relationship Id="rId13" Type="http://schemas.openxmlformats.org/officeDocument/2006/relationships/tags" Target="../tags/tag399.xml"/><Relationship Id="rId18" Type="http://schemas.openxmlformats.org/officeDocument/2006/relationships/tags" Target="../tags/tag404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420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450.xml"/><Relationship Id="rId21" Type="http://schemas.openxmlformats.org/officeDocument/2006/relationships/tags" Target="../tags/tag445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431.xml"/><Relationship Id="rId2" Type="http://schemas.openxmlformats.org/officeDocument/2006/relationships/tags" Target="../tags/tag426.xml"/><Relationship Id="rId16" Type="http://schemas.openxmlformats.org/officeDocument/2006/relationships/tags" Target="../tags/tag440.xml"/><Relationship Id="rId29" Type="http://schemas.openxmlformats.org/officeDocument/2006/relationships/tags" Target="../tags/tag453.xml"/><Relationship Id="rId11" Type="http://schemas.openxmlformats.org/officeDocument/2006/relationships/tags" Target="../tags/tag435.xml"/><Relationship Id="rId24" Type="http://schemas.openxmlformats.org/officeDocument/2006/relationships/tags" Target="../tags/tag448.xml"/><Relationship Id="rId32" Type="http://schemas.openxmlformats.org/officeDocument/2006/relationships/tags" Target="../tags/tag456.xml"/><Relationship Id="rId37" Type="http://schemas.openxmlformats.org/officeDocument/2006/relationships/tags" Target="../tags/tag461.xml"/><Relationship Id="rId40" Type="http://schemas.openxmlformats.org/officeDocument/2006/relationships/image" Target="../media/image18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429.xml"/><Relationship Id="rId61" Type="http://schemas.openxmlformats.org/officeDocument/2006/relationships/slide" Target="slide22.xml"/><Relationship Id="rId19" Type="http://schemas.openxmlformats.org/officeDocument/2006/relationships/tags" Target="../tags/tag443.xml"/><Relationship Id="rId14" Type="http://schemas.openxmlformats.org/officeDocument/2006/relationships/tags" Target="../tags/tag438.xml"/><Relationship Id="rId22" Type="http://schemas.openxmlformats.org/officeDocument/2006/relationships/tags" Target="../tags/tag446.xml"/><Relationship Id="rId27" Type="http://schemas.openxmlformats.org/officeDocument/2006/relationships/tags" Target="../tags/tag451.xml"/><Relationship Id="rId30" Type="http://schemas.openxmlformats.org/officeDocument/2006/relationships/tags" Target="../tags/tag454.xml"/><Relationship Id="rId35" Type="http://schemas.openxmlformats.org/officeDocument/2006/relationships/tags" Target="../tags/tag459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432.xml"/><Relationship Id="rId51" Type="http://schemas.openxmlformats.org/officeDocument/2006/relationships/slide" Target="slide12.xml"/><Relationship Id="rId3" Type="http://schemas.openxmlformats.org/officeDocument/2006/relationships/tags" Target="../tags/tag427.xml"/><Relationship Id="rId12" Type="http://schemas.openxmlformats.org/officeDocument/2006/relationships/tags" Target="../tags/tag436.xml"/><Relationship Id="rId17" Type="http://schemas.openxmlformats.org/officeDocument/2006/relationships/tags" Target="../tags/tag441.xml"/><Relationship Id="rId25" Type="http://schemas.openxmlformats.org/officeDocument/2006/relationships/tags" Target="../tags/tag449.xml"/><Relationship Id="rId33" Type="http://schemas.openxmlformats.org/officeDocument/2006/relationships/tags" Target="../tags/tag457.xml"/><Relationship Id="rId38" Type="http://schemas.openxmlformats.org/officeDocument/2006/relationships/tags" Target="../tags/tag462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444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425.xml"/><Relationship Id="rId6" Type="http://schemas.openxmlformats.org/officeDocument/2006/relationships/tags" Target="../tags/tag430.xml"/><Relationship Id="rId15" Type="http://schemas.openxmlformats.org/officeDocument/2006/relationships/tags" Target="../tags/tag439.xml"/><Relationship Id="rId23" Type="http://schemas.openxmlformats.org/officeDocument/2006/relationships/tags" Target="../tags/tag447.xml"/><Relationship Id="rId28" Type="http://schemas.openxmlformats.org/officeDocument/2006/relationships/tags" Target="../tags/tag452.xml"/><Relationship Id="rId36" Type="http://schemas.openxmlformats.org/officeDocument/2006/relationships/tags" Target="../tags/tag460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434.xml"/><Relationship Id="rId31" Type="http://schemas.openxmlformats.org/officeDocument/2006/relationships/tags" Target="../tags/tag455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428.xml"/><Relationship Id="rId9" Type="http://schemas.openxmlformats.org/officeDocument/2006/relationships/tags" Target="../tags/tag433.xml"/><Relationship Id="rId13" Type="http://schemas.openxmlformats.org/officeDocument/2006/relationships/tags" Target="../tags/tag437.xml"/><Relationship Id="rId18" Type="http://schemas.openxmlformats.org/officeDocument/2006/relationships/tags" Target="../tags/tag442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458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488.xml"/><Relationship Id="rId21" Type="http://schemas.openxmlformats.org/officeDocument/2006/relationships/tags" Target="../tags/tag483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469.xml"/><Relationship Id="rId2" Type="http://schemas.openxmlformats.org/officeDocument/2006/relationships/tags" Target="../tags/tag464.xml"/><Relationship Id="rId16" Type="http://schemas.openxmlformats.org/officeDocument/2006/relationships/tags" Target="../tags/tag478.xml"/><Relationship Id="rId29" Type="http://schemas.openxmlformats.org/officeDocument/2006/relationships/tags" Target="../tags/tag491.xml"/><Relationship Id="rId11" Type="http://schemas.openxmlformats.org/officeDocument/2006/relationships/tags" Target="../tags/tag473.xml"/><Relationship Id="rId24" Type="http://schemas.openxmlformats.org/officeDocument/2006/relationships/tags" Target="../tags/tag486.xml"/><Relationship Id="rId32" Type="http://schemas.openxmlformats.org/officeDocument/2006/relationships/tags" Target="../tags/tag494.xml"/><Relationship Id="rId37" Type="http://schemas.openxmlformats.org/officeDocument/2006/relationships/tags" Target="../tags/tag499.xml"/><Relationship Id="rId40" Type="http://schemas.openxmlformats.org/officeDocument/2006/relationships/image" Target="../media/image19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467.xml"/><Relationship Id="rId61" Type="http://schemas.openxmlformats.org/officeDocument/2006/relationships/slide" Target="slide22.xml"/><Relationship Id="rId19" Type="http://schemas.openxmlformats.org/officeDocument/2006/relationships/tags" Target="../tags/tag481.xml"/><Relationship Id="rId14" Type="http://schemas.openxmlformats.org/officeDocument/2006/relationships/tags" Target="../tags/tag476.xml"/><Relationship Id="rId22" Type="http://schemas.openxmlformats.org/officeDocument/2006/relationships/tags" Target="../tags/tag484.xml"/><Relationship Id="rId27" Type="http://schemas.openxmlformats.org/officeDocument/2006/relationships/tags" Target="../tags/tag489.xml"/><Relationship Id="rId30" Type="http://schemas.openxmlformats.org/officeDocument/2006/relationships/tags" Target="../tags/tag492.xml"/><Relationship Id="rId35" Type="http://schemas.openxmlformats.org/officeDocument/2006/relationships/tags" Target="../tags/tag497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470.xml"/><Relationship Id="rId51" Type="http://schemas.openxmlformats.org/officeDocument/2006/relationships/slide" Target="slide12.xml"/><Relationship Id="rId3" Type="http://schemas.openxmlformats.org/officeDocument/2006/relationships/tags" Target="../tags/tag465.xml"/><Relationship Id="rId12" Type="http://schemas.openxmlformats.org/officeDocument/2006/relationships/tags" Target="../tags/tag474.xml"/><Relationship Id="rId17" Type="http://schemas.openxmlformats.org/officeDocument/2006/relationships/tags" Target="../tags/tag479.xml"/><Relationship Id="rId25" Type="http://schemas.openxmlformats.org/officeDocument/2006/relationships/tags" Target="../tags/tag487.xml"/><Relationship Id="rId33" Type="http://schemas.openxmlformats.org/officeDocument/2006/relationships/tags" Target="../tags/tag495.xml"/><Relationship Id="rId38" Type="http://schemas.openxmlformats.org/officeDocument/2006/relationships/tags" Target="../tags/tag500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482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463.xml"/><Relationship Id="rId6" Type="http://schemas.openxmlformats.org/officeDocument/2006/relationships/tags" Target="../tags/tag468.xml"/><Relationship Id="rId15" Type="http://schemas.openxmlformats.org/officeDocument/2006/relationships/tags" Target="../tags/tag477.xml"/><Relationship Id="rId23" Type="http://schemas.openxmlformats.org/officeDocument/2006/relationships/tags" Target="../tags/tag485.xml"/><Relationship Id="rId28" Type="http://schemas.openxmlformats.org/officeDocument/2006/relationships/tags" Target="../tags/tag490.xml"/><Relationship Id="rId36" Type="http://schemas.openxmlformats.org/officeDocument/2006/relationships/tags" Target="../tags/tag498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472.xml"/><Relationship Id="rId31" Type="http://schemas.openxmlformats.org/officeDocument/2006/relationships/tags" Target="../tags/tag493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466.xml"/><Relationship Id="rId9" Type="http://schemas.openxmlformats.org/officeDocument/2006/relationships/tags" Target="../tags/tag471.xml"/><Relationship Id="rId13" Type="http://schemas.openxmlformats.org/officeDocument/2006/relationships/tags" Target="../tags/tag475.xml"/><Relationship Id="rId18" Type="http://schemas.openxmlformats.org/officeDocument/2006/relationships/tags" Target="../tags/tag480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496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526.xml"/><Relationship Id="rId21" Type="http://schemas.openxmlformats.org/officeDocument/2006/relationships/tags" Target="../tags/tag521.xml"/><Relationship Id="rId42" Type="http://schemas.openxmlformats.org/officeDocument/2006/relationships/image" Target="../media/image22.png"/><Relationship Id="rId47" Type="http://schemas.openxmlformats.org/officeDocument/2006/relationships/slide" Target="slide3.xml"/><Relationship Id="rId63" Type="http://schemas.openxmlformats.org/officeDocument/2006/relationships/slide" Target="slide19.xml"/><Relationship Id="rId68" Type="http://schemas.openxmlformats.org/officeDocument/2006/relationships/slide" Target="slide24.xml"/><Relationship Id="rId2" Type="http://schemas.openxmlformats.org/officeDocument/2006/relationships/tags" Target="../tags/tag502.xml"/><Relationship Id="rId16" Type="http://schemas.openxmlformats.org/officeDocument/2006/relationships/tags" Target="../tags/tag516.xml"/><Relationship Id="rId29" Type="http://schemas.openxmlformats.org/officeDocument/2006/relationships/tags" Target="../tags/tag529.xml"/><Relationship Id="rId11" Type="http://schemas.openxmlformats.org/officeDocument/2006/relationships/tags" Target="../tags/tag511.xml"/><Relationship Id="rId24" Type="http://schemas.openxmlformats.org/officeDocument/2006/relationships/tags" Target="../tags/tag524.xml"/><Relationship Id="rId32" Type="http://schemas.openxmlformats.org/officeDocument/2006/relationships/tags" Target="../tags/tag532.xml"/><Relationship Id="rId37" Type="http://schemas.openxmlformats.org/officeDocument/2006/relationships/tags" Target="../tags/tag537.xml"/><Relationship Id="rId40" Type="http://schemas.openxmlformats.org/officeDocument/2006/relationships/image" Target="../media/image20.png"/><Relationship Id="rId45" Type="http://schemas.openxmlformats.org/officeDocument/2006/relationships/image" Target="../media/image24.png"/><Relationship Id="rId53" Type="http://schemas.openxmlformats.org/officeDocument/2006/relationships/slide" Target="slide9.xml"/><Relationship Id="rId58" Type="http://schemas.openxmlformats.org/officeDocument/2006/relationships/slide" Target="slide14.xml"/><Relationship Id="rId66" Type="http://schemas.openxmlformats.org/officeDocument/2006/relationships/slide" Target="slide22.xml"/><Relationship Id="rId74" Type="http://schemas.openxmlformats.org/officeDocument/2006/relationships/slide" Target="slide30.xml"/><Relationship Id="rId5" Type="http://schemas.openxmlformats.org/officeDocument/2006/relationships/tags" Target="../tags/tag505.xml"/><Relationship Id="rId61" Type="http://schemas.openxmlformats.org/officeDocument/2006/relationships/slide" Target="slide17.xml"/><Relationship Id="rId19" Type="http://schemas.openxmlformats.org/officeDocument/2006/relationships/tags" Target="../tags/tag519.xml"/><Relationship Id="rId14" Type="http://schemas.openxmlformats.org/officeDocument/2006/relationships/tags" Target="../tags/tag514.xml"/><Relationship Id="rId22" Type="http://schemas.openxmlformats.org/officeDocument/2006/relationships/tags" Target="../tags/tag522.xml"/><Relationship Id="rId27" Type="http://schemas.openxmlformats.org/officeDocument/2006/relationships/tags" Target="../tags/tag527.xml"/><Relationship Id="rId30" Type="http://schemas.openxmlformats.org/officeDocument/2006/relationships/tags" Target="../tags/tag530.xml"/><Relationship Id="rId35" Type="http://schemas.openxmlformats.org/officeDocument/2006/relationships/tags" Target="../tags/tag535.xml"/><Relationship Id="rId43" Type="http://schemas.openxmlformats.org/officeDocument/2006/relationships/image" Target="../media/image23.png"/><Relationship Id="rId48" Type="http://schemas.openxmlformats.org/officeDocument/2006/relationships/slide" Target="slide4.xml"/><Relationship Id="rId56" Type="http://schemas.openxmlformats.org/officeDocument/2006/relationships/slide" Target="slide12.xml"/><Relationship Id="rId64" Type="http://schemas.openxmlformats.org/officeDocument/2006/relationships/slide" Target="slide20.xml"/><Relationship Id="rId69" Type="http://schemas.openxmlformats.org/officeDocument/2006/relationships/slide" Target="slide25.xml"/><Relationship Id="rId8" Type="http://schemas.openxmlformats.org/officeDocument/2006/relationships/tags" Target="../tags/tag508.xml"/><Relationship Id="rId51" Type="http://schemas.openxmlformats.org/officeDocument/2006/relationships/slide" Target="slide7.xml"/><Relationship Id="rId72" Type="http://schemas.openxmlformats.org/officeDocument/2006/relationships/slide" Target="slide28.xml"/><Relationship Id="rId3" Type="http://schemas.openxmlformats.org/officeDocument/2006/relationships/tags" Target="../tags/tag503.xml"/><Relationship Id="rId12" Type="http://schemas.openxmlformats.org/officeDocument/2006/relationships/tags" Target="../tags/tag512.xml"/><Relationship Id="rId17" Type="http://schemas.openxmlformats.org/officeDocument/2006/relationships/tags" Target="../tags/tag517.xml"/><Relationship Id="rId25" Type="http://schemas.openxmlformats.org/officeDocument/2006/relationships/tags" Target="../tags/tag525.xml"/><Relationship Id="rId33" Type="http://schemas.openxmlformats.org/officeDocument/2006/relationships/tags" Target="../tags/tag533.xml"/><Relationship Id="rId38" Type="http://schemas.openxmlformats.org/officeDocument/2006/relationships/tags" Target="../tags/tag538.xml"/><Relationship Id="rId46" Type="http://schemas.openxmlformats.org/officeDocument/2006/relationships/slide" Target="slide2.xml"/><Relationship Id="rId59" Type="http://schemas.openxmlformats.org/officeDocument/2006/relationships/slide" Target="slide15.xml"/><Relationship Id="rId67" Type="http://schemas.openxmlformats.org/officeDocument/2006/relationships/slide" Target="slide23.xml"/><Relationship Id="rId20" Type="http://schemas.openxmlformats.org/officeDocument/2006/relationships/tags" Target="../tags/tag520.xml"/><Relationship Id="rId41" Type="http://schemas.openxmlformats.org/officeDocument/2006/relationships/image" Target="../media/image21.png"/><Relationship Id="rId54" Type="http://schemas.openxmlformats.org/officeDocument/2006/relationships/slide" Target="slide10.xml"/><Relationship Id="rId62" Type="http://schemas.openxmlformats.org/officeDocument/2006/relationships/slide" Target="slide18.xml"/><Relationship Id="rId70" Type="http://schemas.openxmlformats.org/officeDocument/2006/relationships/slide" Target="slide26.xml"/><Relationship Id="rId75" Type="http://schemas.openxmlformats.org/officeDocument/2006/relationships/slide" Target="slide31.xml"/><Relationship Id="rId1" Type="http://schemas.openxmlformats.org/officeDocument/2006/relationships/tags" Target="../tags/tag501.xml"/><Relationship Id="rId6" Type="http://schemas.openxmlformats.org/officeDocument/2006/relationships/tags" Target="../tags/tag506.xml"/><Relationship Id="rId15" Type="http://schemas.openxmlformats.org/officeDocument/2006/relationships/tags" Target="../tags/tag515.xml"/><Relationship Id="rId23" Type="http://schemas.openxmlformats.org/officeDocument/2006/relationships/tags" Target="../tags/tag523.xml"/><Relationship Id="rId28" Type="http://schemas.openxmlformats.org/officeDocument/2006/relationships/tags" Target="../tags/tag528.xml"/><Relationship Id="rId36" Type="http://schemas.openxmlformats.org/officeDocument/2006/relationships/tags" Target="../tags/tag536.xml"/><Relationship Id="rId49" Type="http://schemas.openxmlformats.org/officeDocument/2006/relationships/slide" Target="slide5.xml"/><Relationship Id="rId57" Type="http://schemas.openxmlformats.org/officeDocument/2006/relationships/slide" Target="slide13.xml"/><Relationship Id="rId10" Type="http://schemas.openxmlformats.org/officeDocument/2006/relationships/tags" Target="../tags/tag510.xml"/><Relationship Id="rId31" Type="http://schemas.openxmlformats.org/officeDocument/2006/relationships/tags" Target="../tags/tag531.xml"/><Relationship Id="rId44" Type="http://schemas.openxmlformats.org/officeDocument/2006/relationships/image" Target="../media/image18.png"/><Relationship Id="rId52" Type="http://schemas.openxmlformats.org/officeDocument/2006/relationships/slide" Target="slide8.xml"/><Relationship Id="rId60" Type="http://schemas.openxmlformats.org/officeDocument/2006/relationships/slide" Target="slide16.xml"/><Relationship Id="rId65" Type="http://schemas.openxmlformats.org/officeDocument/2006/relationships/slide" Target="slide21.xml"/><Relationship Id="rId73" Type="http://schemas.openxmlformats.org/officeDocument/2006/relationships/slide" Target="slide29.xml"/><Relationship Id="rId4" Type="http://schemas.openxmlformats.org/officeDocument/2006/relationships/tags" Target="../tags/tag504.xml"/><Relationship Id="rId9" Type="http://schemas.openxmlformats.org/officeDocument/2006/relationships/tags" Target="../tags/tag509.xml"/><Relationship Id="rId13" Type="http://schemas.openxmlformats.org/officeDocument/2006/relationships/tags" Target="../tags/tag513.xml"/><Relationship Id="rId18" Type="http://schemas.openxmlformats.org/officeDocument/2006/relationships/tags" Target="../tags/tag518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534.xml"/><Relationship Id="rId50" Type="http://schemas.openxmlformats.org/officeDocument/2006/relationships/slide" Target="slide6.xml"/><Relationship Id="rId55" Type="http://schemas.openxmlformats.org/officeDocument/2006/relationships/slide" Target="slide11.xml"/><Relationship Id="rId7" Type="http://schemas.openxmlformats.org/officeDocument/2006/relationships/tags" Target="../tags/tag507.xml"/><Relationship Id="rId71" Type="http://schemas.openxmlformats.org/officeDocument/2006/relationships/slide" Target="slide27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564.xml"/><Relationship Id="rId21" Type="http://schemas.openxmlformats.org/officeDocument/2006/relationships/tags" Target="../tags/tag559.xml"/><Relationship Id="rId42" Type="http://schemas.openxmlformats.org/officeDocument/2006/relationships/image" Target="../media/image26.emf"/><Relationship Id="rId47" Type="http://schemas.openxmlformats.org/officeDocument/2006/relationships/image" Target="../media/image31.emf"/><Relationship Id="rId63" Type="http://schemas.openxmlformats.org/officeDocument/2006/relationships/slide" Target="slide17.xml"/><Relationship Id="rId68" Type="http://schemas.openxmlformats.org/officeDocument/2006/relationships/slide" Target="slide22.xml"/><Relationship Id="rId16" Type="http://schemas.openxmlformats.org/officeDocument/2006/relationships/tags" Target="../tags/tag554.xml"/><Relationship Id="rId11" Type="http://schemas.openxmlformats.org/officeDocument/2006/relationships/tags" Target="../tags/tag549.xml"/><Relationship Id="rId24" Type="http://schemas.openxmlformats.org/officeDocument/2006/relationships/tags" Target="../tags/tag562.xml"/><Relationship Id="rId32" Type="http://schemas.openxmlformats.org/officeDocument/2006/relationships/tags" Target="../tags/tag570.xml"/><Relationship Id="rId37" Type="http://schemas.openxmlformats.org/officeDocument/2006/relationships/tags" Target="../tags/tag575.xml"/><Relationship Id="rId40" Type="http://schemas.openxmlformats.org/officeDocument/2006/relationships/image" Target="../media/image25.png"/><Relationship Id="rId45" Type="http://schemas.openxmlformats.org/officeDocument/2006/relationships/image" Target="../media/image29.emf"/><Relationship Id="rId53" Type="http://schemas.openxmlformats.org/officeDocument/2006/relationships/slide" Target="slide7.xml"/><Relationship Id="rId58" Type="http://schemas.openxmlformats.org/officeDocument/2006/relationships/slide" Target="slide12.xml"/><Relationship Id="rId66" Type="http://schemas.openxmlformats.org/officeDocument/2006/relationships/slide" Target="slide20.xml"/><Relationship Id="rId74" Type="http://schemas.openxmlformats.org/officeDocument/2006/relationships/slide" Target="slide28.xml"/><Relationship Id="rId5" Type="http://schemas.openxmlformats.org/officeDocument/2006/relationships/tags" Target="../tags/tag543.xml"/><Relationship Id="rId61" Type="http://schemas.openxmlformats.org/officeDocument/2006/relationships/slide" Target="slide15.xml"/><Relationship Id="rId19" Type="http://schemas.openxmlformats.org/officeDocument/2006/relationships/tags" Target="../tags/tag557.xml"/><Relationship Id="rId14" Type="http://schemas.openxmlformats.org/officeDocument/2006/relationships/tags" Target="../tags/tag552.xml"/><Relationship Id="rId22" Type="http://schemas.openxmlformats.org/officeDocument/2006/relationships/tags" Target="../tags/tag560.xml"/><Relationship Id="rId27" Type="http://schemas.openxmlformats.org/officeDocument/2006/relationships/tags" Target="../tags/tag565.xml"/><Relationship Id="rId30" Type="http://schemas.openxmlformats.org/officeDocument/2006/relationships/tags" Target="../tags/tag568.xml"/><Relationship Id="rId35" Type="http://schemas.openxmlformats.org/officeDocument/2006/relationships/tags" Target="../tags/tag573.xml"/><Relationship Id="rId43" Type="http://schemas.openxmlformats.org/officeDocument/2006/relationships/image" Target="../media/image27.emf"/><Relationship Id="rId48" Type="http://schemas.openxmlformats.org/officeDocument/2006/relationships/slide" Target="slide2.xml"/><Relationship Id="rId56" Type="http://schemas.openxmlformats.org/officeDocument/2006/relationships/slide" Target="slide10.xml"/><Relationship Id="rId64" Type="http://schemas.openxmlformats.org/officeDocument/2006/relationships/slide" Target="slide18.xml"/><Relationship Id="rId69" Type="http://schemas.openxmlformats.org/officeDocument/2006/relationships/slide" Target="slide23.xml"/><Relationship Id="rId77" Type="http://schemas.openxmlformats.org/officeDocument/2006/relationships/slide" Target="slide31.xml"/><Relationship Id="rId8" Type="http://schemas.openxmlformats.org/officeDocument/2006/relationships/tags" Target="../tags/tag546.xml"/><Relationship Id="rId51" Type="http://schemas.openxmlformats.org/officeDocument/2006/relationships/slide" Target="slide5.xml"/><Relationship Id="rId72" Type="http://schemas.openxmlformats.org/officeDocument/2006/relationships/slide" Target="slide26.xml"/><Relationship Id="rId3" Type="http://schemas.openxmlformats.org/officeDocument/2006/relationships/tags" Target="../tags/tag541.xml"/><Relationship Id="rId12" Type="http://schemas.openxmlformats.org/officeDocument/2006/relationships/tags" Target="../tags/tag550.xml"/><Relationship Id="rId17" Type="http://schemas.openxmlformats.org/officeDocument/2006/relationships/tags" Target="../tags/tag555.xml"/><Relationship Id="rId25" Type="http://schemas.openxmlformats.org/officeDocument/2006/relationships/tags" Target="../tags/tag563.xml"/><Relationship Id="rId33" Type="http://schemas.openxmlformats.org/officeDocument/2006/relationships/tags" Target="../tags/tag571.xml"/><Relationship Id="rId38" Type="http://schemas.openxmlformats.org/officeDocument/2006/relationships/tags" Target="../tags/tag576.xml"/><Relationship Id="rId46" Type="http://schemas.openxmlformats.org/officeDocument/2006/relationships/image" Target="../media/image30.emf"/><Relationship Id="rId59" Type="http://schemas.openxmlformats.org/officeDocument/2006/relationships/slide" Target="slide13.xml"/><Relationship Id="rId67" Type="http://schemas.openxmlformats.org/officeDocument/2006/relationships/slide" Target="slide21.xml"/><Relationship Id="rId20" Type="http://schemas.openxmlformats.org/officeDocument/2006/relationships/tags" Target="../tags/tag558.xml"/><Relationship Id="rId41" Type="http://schemas.openxmlformats.org/officeDocument/2006/relationships/image" Target="../media/image5.emf"/><Relationship Id="rId54" Type="http://schemas.openxmlformats.org/officeDocument/2006/relationships/slide" Target="slide8.xml"/><Relationship Id="rId62" Type="http://schemas.openxmlformats.org/officeDocument/2006/relationships/slide" Target="slide16.xml"/><Relationship Id="rId70" Type="http://schemas.openxmlformats.org/officeDocument/2006/relationships/slide" Target="slide24.xml"/><Relationship Id="rId75" Type="http://schemas.openxmlformats.org/officeDocument/2006/relationships/slide" Target="slide29.xml"/><Relationship Id="rId1" Type="http://schemas.openxmlformats.org/officeDocument/2006/relationships/tags" Target="../tags/tag539.xml"/><Relationship Id="rId6" Type="http://schemas.openxmlformats.org/officeDocument/2006/relationships/tags" Target="../tags/tag544.xml"/><Relationship Id="rId15" Type="http://schemas.openxmlformats.org/officeDocument/2006/relationships/tags" Target="../tags/tag553.xml"/><Relationship Id="rId23" Type="http://schemas.openxmlformats.org/officeDocument/2006/relationships/tags" Target="../tags/tag561.xml"/><Relationship Id="rId28" Type="http://schemas.openxmlformats.org/officeDocument/2006/relationships/tags" Target="../tags/tag566.xml"/><Relationship Id="rId36" Type="http://schemas.openxmlformats.org/officeDocument/2006/relationships/tags" Target="../tags/tag574.xml"/><Relationship Id="rId49" Type="http://schemas.openxmlformats.org/officeDocument/2006/relationships/slide" Target="slide3.xml"/><Relationship Id="rId57" Type="http://schemas.openxmlformats.org/officeDocument/2006/relationships/slide" Target="slide11.xml"/><Relationship Id="rId10" Type="http://schemas.openxmlformats.org/officeDocument/2006/relationships/tags" Target="../tags/tag548.xml"/><Relationship Id="rId31" Type="http://schemas.openxmlformats.org/officeDocument/2006/relationships/tags" Target="../tags/tag569.xml"/><Relationship Id="rId44" Type="http://schemas.openxmlformats.org/officeDocument/2006/relationships/image" Target="../media/image28.emf"/><Relationship Id="rId52" Type="http://schemas.openxmlformats.org/officeDocument/2006/relationships/slide" Target="slide6.xml"/><Relationship Id="rId60" Type="http://schemas.openxmlformats.org/officeDocument/2006/relationships/slide" Target="slide14.xml"/><Relationship Id="rId65" Type="http://schemas.openxmlformats.org/officeDocument/2006/relationships/slide" Target="slide19.xml"/><Relationship Id="rId73" Type="http://schemas.openxmlformats.org/officeDocument/2006/relationships/slide" Target="slide27.xml"/><Relationship Id="rId4" Type="http://schemas.openxmlformats.org/officeDocument/2006/relationships/tags" Target="../tags/tag542.xml"/><Relationship Id="rId9" Type="http://schemas.openxmlformats.org/officeDocument/2006/relationships/tags" Target="../tags/tag547.xml"/><Relationship Id="rId13" Type="http://schemas.openxmlformats.org/officeDocument/2006/relationships/tags" Target="../tags/tag551.xml"/><Relationship Id="rId18" Type="http://schemas.openxmlformats.org/officeDocument/2006/relationships/tags" Target="../tags/tag556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572.xml"/><Relationship Id="rId50" Type="http://schemas.openxmlformats.org/officeDocument/2006/relationships/slide" Target="slide4.xml"/><Relationship Id="rId55" Type="http://schemas.openxmlformats.org/officeDocument/2006/relationships/slide" Target="slide9.xml"/><Relationship Id="rId76" Type="http://schemas.openxmlformats.org/officeDocument/2006/relationships/slide" Target="slide30.xml"/><Relationship Id="rId7" Type="http://schemas.openxmlformats.org/officeDocument/2006/relationships/tags" Target="../tags/tag545.xml"/><Relationship Id="rId71" Type="http://schemas.openxmlformats.org/officeDocument/2006/relationships/slide" Target="slide25.xml"/><Relationship Id="rId2" Type="http://schemas.openxmlformats.org/officeDocument/2006/relationships/tags" Target="../tags/tag540.xml"/><Relationship Id="rId29" Type="http://schemas.openxmlformats.org/officeDocument/2006/relationships/tags" Target="../tags/tag567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602.xml"/><Relationship Id="rId21" Type="http://schemas.openxmlformats.org/officeDocument/2006/relationships/tags" Target="../tags/tag597.xml"/><Relationship Id="rId42" Type="http://schemas.openxmlformats.org/officeDocument/2006/relationships/image" Target="../media/image34.emf"/><Relationship Id="rId47" Type="http://schemas.openxmlformats.org/officeDocument/2006/relationships/slide" Target="slide2.xml"/><Relationship Id="rId63" Type="http://schemas.openxmlformats.org/officeDocument/2006/relationships/slide" Target="slide18.xml"/><Relationship Id="rId68" Type="http://schemas.openxmlformats.org/officeDocument/2006/relationships/slide" Target="slide23.xml"/><Relationship Id="rId2" Type="http://schemas.openxmlformats.org/officeDocument/2006/relationships/tags" Target="../tags/tag578.xml"/><Relationship Id="rId16" Type="http://schemas.openxmlformats.org/officeDocument/2006/relationships/tags" Target="../tags/tag592.xml"/><Relationship Id="rId29" Type="http://schemas.openxmlformats.org/officeDocument/2006/relationships/tags" Target="../tags/tag605.xml"/><Relationship Id="rId11" Type="http://schemas.openxmlformats.org/officeDocument/2006/relationships/tags" Target="../tags/tag587.xml"/><Relationship Id="rId24" Type="http://schemas.openxmlformats.org/officeDocument/2006/relationships/tags" Target="../tags/tag600.xml"/><Relationship Id="rId32" Type="http://schemas.openxmlformats.org/officeDocument/2006/relationships/tags" Target="../tags/tag608.xml"/><Relationship Id="rId37" Type="http://schemas.openxmlformats.org/officeDocument/2006/relationships/tags" Target="../tags/tag613.xml"/><Relationship Id="rId40" Type="http://schemas.openxmlformats.org/officeDocument/2006/relationships/image" Target="../media/image32.png"/><Relationship Id="rId45" Type="http://schemas.openxmlformats.org/officeDocument/2006/relationships/image" Target="../media/image37.emf"/><Relationship Id="rId53" Type="http://schemas.openxmlformats.org/officeDocument/2006/relationships/slide" Target="slide8.xml"/><Relationship Id="rId58" Type="http://schemas.openxmlformats.org/officeDocument/2006/relationships/slide" Target="slide13.xml"/><Relationship Id="rId66" Type="http://schemas.openxmlformats.org/officeDocument/2006/relationships/slide" Target="slide21.xml"/><Relationship Id="rId74" Type="http://schemas.openxmlformats.org/officeDocument/2006/relationships/slide" Target="slide29.xml"/><Relationship Id="rId5" Type="http://schemas.openxmlformats.org/officeDocument/2006/relationships/tags" Target="../tags/tag581.xml"/><Relationship Id="rId61" Type="http://schemas.openxmlformats.org/officeDocument/2006/relationships/slide" Target="slide16.xml"/><Relationship Id="rId19" Type="http://schemas.openxmlformats.org/officeDocument/2006/relationships/tags" Target="../tags/tag595.xml"/><Relationship Id="rId14" Type="http://schemas.openxmlformats.org/officeDocument/2006/relationships/tags" Target="../tags/tag590.xml"/><Relationship Id="rId22" Type="http://schemas.openxmlformats.org/officeDocument/2006/relationships/tags" Target="../tags/tag598.xml"/><Relationship Id="rId27" Type="http://schemas.openxmlformats.org/officeDocument/2006/relationships/tags" Target="../tags/tag603.xml"/><Relationship Id="rId30" Type="http://schemas.openxmlformats.org/officeDocument/2006/relationships/tags" Target="../tags/tag606.xml"/><Relationship Id="rId35" Type="http://schemas.openxmlformats.org/officeDocument/2006/relationships/tags" Target="../tags/tag611.xml"/><Relationship Id="rId43" Type="http://schemas.openxmlformats.org/officeDocument/2006/relationships/image" Target="../media/image35.emf"/><Relationship Id="rId48" Type="http://schemas.openxmlformats.org/officeDocument/2006/relationships/slide" Target="slide3.xml"/><Relationship Id="rId56" Type="http://schemas.openxmlformats.org/officeDocument/2006/relationships/slide" Target="slide11.xml"/><Relationship Id="rId64" Type="http://schemas.openxmlformats.org/officeDocument/2006/relationships/slide" Target="slide19.xml"/><Relationship Id="rId69" Type="http://schemas.openxmlformats.org/officeDocument/2006/relationships/slide" Target="slide24.xml"/><Relationship Id="rId8" Type="http://schemas.openxmlformats.org/officeDocument/2006/relationships/tags" Target="../tags/tag584.xml"/><Relationship Id="rId51" Type="http://schemas.openxmlformats.org/officeDocument/2006/relationships/slide" Target="slide6.xml"/><Relationship Id="rId72" Type="http://schemas.openxmlformats.org/officeDocument/2006/relationships/slide" Target="slide27.xml"/><Relationship Id="rId3" Type="http://schemas.openxmlformats.org/officeDocument/2006/relationships/tags" Target="../tags/tag579.xml"/><Relationship Id="rId12" Type="http://schemas.openxmlformats.org/officeDocument/2006/relationships/tags" Target="../tags/tag588.xml"/><Relationship Id="rId17" Type="http://schemas.openxmlformats.org/officeDocument/2006/relationships/tags" Target="../tags/tag593.xml"/><Relationship Id="rId25" Type="http://schemas.openxmlformats.org/officeDocument/2006/relationships/tags" Target="../tags/tag601.xml"/><Relationship Id="rId33" Type="http://schemas.openxmlformats.org/officeDocument/2006/relationships/tags" Target="../tags/tag609.xml"/><Relationship Id="rId38" Type="http://schemas.openxmlformats.org/officeDocument/2006/relationships/tags" Target="../tags/tag614.xml"/><Relationship Id="rId46" Type="http://schemas.openxmlformats.org/officeDocument/2006/relationships/image" Target="../media/image38.emf"/><Relationship Id="rId59" Type="http://schemas.openxmlformats.org/officeDocument/2006/relationships/slide" Target="slide14.xml"/><Relationship Id="rId67" Type="http://schemas.openxmlformats.org/officeDocument/2006/relationships/slide" Target="slide22.xml"/><Relationship Id="rId20" Type="http://schemas.openxmlformats.org/officeDocument/2006/relationships/tags" Target="../tags/tag596.xml"/><Relationship Id="rId41" Type="http://schemas.openxmlformats.org/officeDocument/2006/relationships/image" Target="../media/image33.emf"/><Relationship Id="rId54" Type="http://schemas.openxmlformats.org/officeDocument/2006/relationships/slide" Target="slide9.xml"/><Relationship Id="rId62" Type="http://schemas.openxmlformats.org/officeDocument/2006/relationships/slide" Target="slide17.xml"/><Relationship Id="rId70" Type="http://schemas.openxmlformats.org/officeDocument/2006/relationships/slide" Target="slide25.xml"/><Relationship Id="rId75" Type="http://schemas.openxmlformats.org/officeDocument/2006/relationships/slide" Target="slide30.xml"/><Relationship Id="rId1" Type="http://schemas.openxmlformats.org/officeDocument/2006/relationships/tags" Target="../tags/tag577.xml"/><Relationship Id="rId6" Type="http://schemas.openxmlformats.org/officeDocument/2006/relationships/tags" Target="../tags/tag582.xml"/><Relationship Id="rId15" Type="http://schemas.openxmlformats.org/officeDocument/2006/relationships/tags" Target="../tags/tag591.xml"/><Relationship Id="rId23" Type="http://schemas.openxmlformats.org/officeDocument/2006/relationships/tags" Target="../tags/tag599.xml"/><Relationship Id="rId28" Type="http://schemas.openxmlformats.org/officeDocument/2006/relationships/tags" Target="../tags/tag604.xml"/><Relationship Id="rId36" Type="http://schemas.openxmlformats.org/officeDocument/2006/relationships/tags" Target="../tags/tag612.xml"/><Relationship Id="rId49" Type="http://schemas.openxmlformats.org/officeDocument/2006/relationships/slide" Target="slide4.xml"/><Relationship Id="rId57" Type="http://schemas.openxmlformats.org/officeDocument/2006/relationships/slide" Target="slide12.xml"/><Relationship Id="rId10" Type="http://schemas.openxmlformats.org/officeDocument/2006/relationships/tags" Target="../tags/tag586.xml"/><Relationship Id="rId31" Type="http://schemas.openxmlformats.org/officeDocument/2006/relationships/tags" Target="../tags/tag607.xml"/><Relationship Id="rId44" Type="http://schemas.openxmlformats.org/officeDocument/2006/relationships/image" Target="../media/image36.emf"/><Relationship Id="rId52" Type="http://schemas.openxmlformats.org/officeDocument/2006/relationships/slide" Target="slide7.xml"/><Relationship Id="rId60" Type="http://schemas.openxmlformats.org/officeDocument/2006/relationships/slide" Target="slide15.xml"/><Relationship Id="rId65" Type="http://schemas.openxmlformats.org/officeDocument/2006/relationships/slide" Target="slide20.xml"/><Relationship Id="rId73" Type="http://schemas.openxmlformats.org/officeDocument/2006/relationships/slide" Target="slide28.xml"/><Relationship Id="rId4" Type="http://schemas.openxmlformats.org/officeDocument/2006/relationships/tags" Target="../tags/tag580.xml"/><Relationship Id="rId9" Type="http://schemas.openxmlformats.org/officeDocument/2006/relationships/tags" Target="../tags/tag585.xml"/><Relationship Id="rId13" Type="http://schemas.openxmlformats.org/officeDocument/2006/relationships/tags" Target="../tags/tag589.xml"/><Relationship Id="rId18" Type="http://schemas.openxmlformats.org/officeDocument/2006/relationships/tags" Target="../tags/tag594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610.xml"/><Relationship Id="rId50" Type="http://schemas.openxmlformats.org/officeDocument/2006/relationships/slide" Target="slide5.xml"/><Relationship Id="rId55" Type="http://schemas.openxmlformats.org/officeDocument/2006/relationships/slide" Target="slide10.xml"/><Relationship Id="rId76" Type="http://schemas.openxmlformats.org/officeDocument/2006/relationships/slide" Target="slide31.xml"/><Relationship Id="rId7" Type="http://schemas.openxmlformats.org/officeDocument/2006/relationships/tags" Target="../tags/tag583.xml"/><Relationship Id="rId71" Type="http://schemas.openxmlformats.org/officeDocument/2006/relationships/slide" Target="slide26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640.xml"/><Relationship Id="rId21" Type="http://schemas.openxmlformats.org/officeDocument/2006/relationships/tags" Target="../tags/tag635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621.xml"/><Relationship Id="rId71" Type="http://schemas.openxmlformats.org/officeDocument/2006/relationships/slide" Target="slide31.xml"/><Relationship Id="rId2" Type="http://schemas.openxmlformats.org/officeDocument/2006/relationships/tags" Target="../tags/tag616.xml"/><Relationship Id="rId16" Type="http://schemas.openxmlformats.org/officeDocument/2006/relationships/tags" Target="../tags/tag630.xml"/><Relationship Id="rId29" Type="http://schemas.openxmlformats.org/officeDocument/2006/relationships/tags" Target="../tags/tag643.xml"/><Relationship Id="rId11" Type="http://schemas.openxmlformats.org/officeDocument/2006/relationships/tags" Target="../tags/tag625.xml"/><Relationship Id="rId24" Type="http://schemas.openxmlformats.org/officeDocument/2006/relationships/tags" Target="../tags/tag638.xml"/><Relationship Id="rId32" Type="http://schemas.openxmlformats.org/officeDocument/2006/relationships/tags" Target="../tags/tag646.xml"/><Relationship Id="rId37" Type="http://schemas.openxmlformats.org/officeDocument/2006/relationships/tags" Target="../tags/tag651.xml"/><Relationship Id="rId40" Type="http://schemas.openxmlformats.org/officeDocument/2006/relationships/image" Target="../media/image39.png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619.xml"/><Relationship Id="rId61" Type="http://schemas.openxmlformats.org/officeDocument/2006/relationships/slide" Target="slide21.xml"/><Relationship Id="rId19" Type="http://schemas.openxmlformats.org/officeDocument/2006/relationships/tags" Target="../tags/tag633.xml"/><Relationship Id="rId14" Type="http://schemas.openxmlformats.org/officeDocument/2006/relationships/tags" Target="../tags/tag628.xml"/><Relationship Id="rId22" Type="http://schemas.openxmlformats.org/officeDocument/2006/relationships/tags" Target="../tags/tag636.xml"/><Relationship Id="rId27" Type="http://schemas.openxmlformats.org/officeDocument/2006/relationships/tags" Target="../tags/tag641.xml"/><Relationship Id="rId30" Type="http://schemas.openxmlformats.org/officeDocument/2006/relationships/tags" Target="../tags/tag644.xml"/><Relationship Id="rId35" Type="http://schemas.openxmlformats.org/officeDocument/2006/relationships/tags" Target="../tags/tag649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622.xml"/><Relationship Id="rId51" Type="http://schemas.openxmlformats.org/officeDocument/2006/relationships/slide" Target="slide11.xml"/><Relationship Id="rId3" Type="http://schemas.openxmlformats.org/officeDocument/2006/relationships/tags" Target="../tags/tag617.xml"/><Relationship Id="rId12" Type="http://schemas.openxmlformats.org/officeDocument/2006/relationships/tags" Target="../tags/tag626.xml"/><Relationship Id="rId17" Type="http://schemas.openxmlformats.org/officeDocument/2006/relationships/tags" Target="../tags/tag631.xml"/><Relationship Id="rId25" Type="http://schemas.openxmlformats.org/officeDocument/2006/relationships/tags" Target="../tags/tag639.xml"/><Relationship Id="rId33" Type="http://schemas.openxmlformats.org/officeDocument/2006/relationships/tags" Target="../tags/tag647.xml"/><Relationship Id="rId38" Type="http://schemas.openxmlformats.org/officeDocument/2006/relationships/tags" Target="../tags/tag652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634.xml"/><Relationship Id="rId41" Type="http://schemas.openxmlformats.org/officeDocument/2006/relationships/image" Target="../media/image40.png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615.xml"/><Relationship Id="rId6" Type="http://schemas.openxmlformats.org/officeDocument/2006/relationships/tags" Target="../tags/tag620.xml"/><Relationship Id="rId15" Type="http://schemas.openxmlformats.org/officeDocument/2006/relationships/tags" Target="../tags/tag629.xml"/><Relationship Id="rId23" Type="http://schemas.openxmlformats.org/officeDocument/2006/relationships/tags" Target="../tags/tag637.xml"/><Relationship Id="rId28" Type="http://schemas.openxmlformats.org/officeDocument/2006/relationships/tags" Target="../tags/tag642.xml"/><Relationship Id="rId36" Type="http://schemas.openxmlformats.org/officeDocument/2006/relationships/tags" Target="../tags/tag650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624.xml"/><Relationship Id="rId31" Type="http://schemas.openxmlformats.org/officeDocument/2006/relationships/tags" Target="../tags/tag645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618.xml"/><Relationship Id="rId9" Type="http://schemas.openxmlformats.org/officeDocument/2006/relationships/tags" Target="../tags/tag623.xml"/><Relationship Id="rId13" Type="http://schemas.openxmlformats.org/officeDocument/2006/relationships/tags" Target="../tags/tag627.xml"/><Relationship Id="rId18" Type="http://schemas.openxmlformats.org/officeDocument/2006/relationships/tags" Target="../tags/tag632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648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678.xml"/><Relationship Id="rId21" Type="http://schemas.openxmlformats.org/officeDocument/2006/relationships/tags" Target="../tags/tag673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659.xml"/><Relationship Id="rId2" Type="http://schemas.openxmlformats.org/officeDocument/2006/relationships/tags" Target="../tags/tag654.xml"/><Relationship Id="rId16" Type="http://schemas.openxmlformats.org/officeDocument/2006/relationships/tags" Target="../tags/tag668.xml"/><Relationship Id="rId29" Type="http://schemas.openxmlformats.org/officeDocument/2006/relationships/tags" Target="../tags/tag681.xml"/><Relationship Id="rId11" Type="http://schemas.openxmlformats.org/officeDocument/2006/relationships/tags" Target="../tags/tag663.xml"/><Relationship Id="rId24" Type="http://schemas.openxmlformats.org/officeDocument/2006/relationships/tags" Target="../tags/tag676.xml"/><Relationship Id="rId32" Type="http://schemas.openxmlformats.org/officeDocument/2006/relationships/tags" Target="../tags/tag684.xml"/><Relationship Id="rId37" Type="http://schemas.openxmlformats.org/officeDocument/2006/relationships/tags" Target="../tags/tag689.xml"/><Relationship Id="rId40" Type="http://schemas.openxmlformats.org/officeDocument/2006/relationships/image" Target="../media/image41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657.xml"/><Relationship Id="rId61" Type="http://schemas.openxmlformats.org/officeDocument/2006/relationships/slide" Target="slide22.xml"/><Relationship Id="rId19" Type="http://schemas.openxmlformats.org/officeDocument/2006/relationships/tags" Target="../tags/tag671.xml"/><Relationship Id="rId14" Type="http://schemas.openxmlformats.org/officeDocument/2006/relationships/tags" Target="../tags/tag666.xml"/><Relationship Id="rId22" Type="http://schemas.openxmlformats.org/officeDocument/2006/relationships/tags" Target="../tags/tag674.xml"/><Relationship Id="rId27" Type="http://schemas.openxmlformats.org/officeDocument/2006/relationships/tags" Target="../tags/tag679.xml"/><Relationship Id="rId30" Type="http://schemas.openxmlformats.org/officeDocument/2006/relationships/tags" Target="../tags/tag682.xml"/><Relationship Id="rId35" Type="http://schemas.openxmlformats.org/officeDocument/2006/relationships/tags" Target="../tags/tag687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660.xml"/><Relationship Id="rId51" Type="http://schemas.openxmlformats.org/officeDocument/2006/relationships/slide" Target="slide12.xml"/><Relationship Id="rId3" Type="http://schemas.openxmlformats.org/officeDocument/2006/relationships/tags" Target="../tags/tag655.xml"/><Relationship Id="rId12" Type="http://schemas.openxmlformats.org/officeDocument/2006/relationships/tags" Target="../tags/tag664.xml"/><Relationship Id="rId17" Type="http://schemas.openxmlformats.org/officeDocument/2006/relationships/tags" Target="../tags/tag669.xml"/><Relationship Id="rId25" Type="http://schemas.openxmlformats.org/officeDocument/2006/relationships/tags" Target="../tags/tag677.xml"/><Relationship Id="rId33" Type="http://schemas.openxmlformats.org/officeDocument/2006/relationships/tags" Target="../tags/tag685.xml"/><Relationship Id="rId38" Type="http://schemas.openxmlformats.org/officeDocument/2006/relationships/tags" Target="../tags/tag690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672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653.xml"/><Relationship Id="rId6" Type="http://schemas.openxmlformats.org/officeDocument/2006/relationships/tags" Target="../tags/tag658.xml"/><Relationship Id="rId15" Type="http://schemas.openxmlformats.org/officeDocument/2006/relationships/tags" Target="../tags/tag667.xml"/><Relationship Id="rId23" Type="http://schemas.openxmlformats.org/officeDocument/2006/relationships/tags" Target="../tags/tag675.xml"/><Relationship Id="rId28" Type="http://schemas.openxmlformats.org/officeDocument/2006/relationships/tags" Target="../tags/tag680.xml"/><Relationship Id="rId36" Type="http://schemas.openxmlformats.org/officeDocument/2006/relationships/tags" Target="../tags/tag688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662.xml"/><Relationship Id="rId31" Type="http://schemas.openxmlformats.org/officeDocument/2006/relationships/tags" Target="../tags/tag683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656.xml"/><Relationship Id="rId9" Type="http://schemas.openxmlformats.org/officeDocument/2006/relationships/tags" Target="../tags/tag661.xml"/><Relationship Id="rId13" Type="http://schemas.openxmlformats.org/officeDocument/2006/relationships/tags" Target="../tags/tag665.xml"/><Relationship Id="rId18" Type="http://schemas.openxmlformats.org/officeDocument/2006/relationships/tags" Target="../tags/tag670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686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8.xml"/><Relationship Id="rId21" Type="http://schemas.openxmlformats.org/officeDocument/2006/relationships/tags" Target="../tags/tag23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9.xml"/><Relationship Id="rId71" Type="http://schemas.openxmlformats.org/officeDocument/2006/relationships/slide" Target="slide31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9" Type="http://schemas.openxmlformats.org/officeDocument/2006/relationships/tags" Target="../tags/tag31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tags" Target="../tags/tag34.xml"/><Relationship Id="rId37" Type="http://schemas.openxmlformats.org/officeDocument/2006/relationships/tags" Target="../tags/tag39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7.xml"/><Relationship Id="rId61" Type="http://schemas.openxmlformats.org/officeDocument/2006/relationships/slide" Target="slide21.xml"/><Relationship Id="rId19" Type="http://schemas.openxmlformats.org/officeDocument/2006/relationships/tags" Target="../tags/tag2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tags" Target="../tags/tag29.xml"/><Relationship Id="rId30" Type="http://schemas.openxmlformats.org/officeDocument/2006/relationships/tags" Target="../tags/tag32.xml"/><Relationship Id="rId35" Type="http://schemas.openxmlformats.org/officeDocument/2006/relationships/tags" Target="../tags/tag37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10.xml"/><Relationship Id="rId51" Type="http://schemas.openxmlformats.org/officeDocument/2006/relationships/slide" Target="slide11.xml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tags" Target="../tags/tag35.xml"/><Relationship Id="rId38" Type="http://schemas.openxmlformats.org/officeDocument/2006/relationships/tags" Target="../tags/tag40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22.xml"/><Relationship Id="rId41" Type="http://schemas.openxmlformats.org/officeDocument/2006/relationships/notesSlide" Target="../notesSlides/notesSlide1.xml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tags" Target="../tags/tag30.xml"/><Relationship Id="rId36" Type="http://schemas.openxmlformats.org/officeDocument/2006/relationships/tags" Target="../tags/tag38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12.xml"/><Relationship Id="rId31" Type="http://schemas.openxmlformats.org/officeDocument/2006/relationships/tags" Target="../tags/tag33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9" Type="http://schemas.openxmlformats.org/officeDocument/2006/relationships/tags" Target="../tags/tag41.xml"/><Relationship Id="rId34" Type="http://schemas.openxmlformats.org/officeDocument/2006/relationships/tags" Target="../tags/tag36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716.xml"/><Relationship Id="rId21" Type="http://schemas.openxmlformats.org/officeDocument/2006/relationships/tags" Target="../tags/tag711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697.xml"/><Relationship Id="rId2" Type="http://schemas.openxmlformats.org/officeDocument/2006/relationships/tags" Target="../tags/tag692.xml"/><Relationship Id="rId16" Type="http://schemas.openxmlformats.org/officeDocument/2006/relationships/tags" Target="../tags/tag706.xml"/><Relationship Id="rId29" Type="http://schemas.openxmlformats.org/officeDocument/2006/relationships/tags" Target="../tags/tag719.xml"/><Relationship Id="rId11" Type="http://schemas.openxmlformats.org/officeDocument/2006/relationships/tags" Target="../tags/tag701.xml"/><Relationship Id="rId24" Type="http://schemas.openxmlformats.org/officeDocument/2006/relationships/tags" Target="../tags/tag714.xml"/><Relationship Id="rId32" Type="http://schemas.openxmlformats.org/officeDocument/2006/relationships/tags" Target="../tags/tag722.xml"/><Relationship Id="rId37" Type="http://schemas.openxmlformats.org/officeDocument/2006/relationships/tags" Target="../tags/tag727.xml"/><Relationship Id="rId40" Type="http://schemas.openxmlformats.org/officeDocument/2006/relationships/image" Target="../media/image42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695.xml"/><Relationship Id="rId61" Type="http://schemas.openxmlformats.org/officeDocument/2006/relationships/slide" Target="slide22.xml"/><Relationship Id="rId19" Type="http://schemas.openxmlformats.org/officeDocument/2006/relationships/tags" Target="../tags/tag709.xml"/><Relationship Id="rId14" Type="http://schemas.openxmlformats.org/officeDocument/2006/relationships/tags" Target="../tags/tag704.xml"/><Relationship Id="rId22" Type="http://schemas.openxmlformats.org/officeDocument/2006/relationships/tags" Target="../tags/tag712.xml"/><Relationship Id="rId27" Type="http://schemas.openxmlformats.org/officeDocument/2006/relationships/tags" Target="../tags/tag717.xml"/><Relationship Id="rId30" Type="http://schemas.openxmlformats.org/officeDocument/2006/relationships/tags" Target="../tags/tag720.xml"/><Relationship Id="rId35" Type="http://schemas.openxmlformats.org/officeDocument/2006/relationships/tags" Target="../tags/tag725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698.xml"/><Relationship Id="rId51" Type="http://schemas.openxmlformats.org/officeDocument/2006/relationships/slide" Target="slide12.xml"/><Relationship Id="rId3" Type="http://schemas.openxmlformats.org/officeDocument/2006/relationships/tags" Target="../tags/tag693.xml"/><Relationship Id="rId12" Type="http://schemas.openxmlformats.org/officeDocument/2006/relationships/tags" Target="../tags/tag702.xml"/><Relationship Id="rId17" Type="http://schemas.openxmlformats.org/officeDocument/2006/relationships/tags" Target="../tags/tag707.xml"/><Relationship Id="rId25" Type="http://schemas.openxmlformats.org/officeDocument/2006/relationships/tags" Target="../tags/tag715.xml"/><Relationship Id="rId33" Type="http://schemas.openxmlformats.org/officeDocument/2006/relationships/tags" Target="../tags/tag723.xml"/><Relationship Id="rId38" Type="http://schemas.openxmlformats.org/officeDocument/2006/relationships/tags" Target="../tags/tag728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710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691.xml"/><Relationship Id="rId6" Type="http://schemas.openxmlformats.org/officeDocument/2006/relationships/tags" Target="../tags/tag696.xml"/><Relationship Id="rId15" Type="http://schemas.openxmlformats.org/officeDocument/2006/relationships/tags" Target="../tags/tag705.xml"/><Relationship Id="rId23" Type="http://schemas.openxmlformats.org/officeDocument/2006/relationships/tags" Target="../tags/tag713.xml"/><Relationship Id="rId28" Type="http://schemas.openxmlformats.org/officeDocument/2006/relationships/tags" Target="../tags/tag718.xml"/><Relationship Id="rId36" Type="http://schemas.openxmlformats.org/officeDocument/2006/relationships/tags" Target="../tags/tag726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700.xml"/><Relationship Id="rId31" Type="http://schemas.openxmlformats.org/officeDocument/2006/relationships/tags" Target="../tags/tag721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694.xml"/><Relationship Id="rId9" Type="http://schemas.openxmlformats.org/officeDocument/2006/relationships/tags" Target="../tags/tag699.xml"/><Relationship Id="rId13" Type="http://schemas.openxmlformats.org/officeDocument/2006/relationships/tags" Target="../tags/tag703.xml"/><Relationship Id="rId18" Type="http://schemas.openxmlformats.org/officeDocument/2006/relationships/tags" Target="../tags/tag708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724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754.xml"/><Relationship Id="rId21" Type="http://schemas.openxmlformats.org/officeDocument/2006/relationships/tags" Target="../tags/tag749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735.xml"/><Relationship Id="rId71" Type="http://schemas.openxmlformats.org/officeDocument/2006/relationships/slide" Target="slide31.xml"/><Relationship Id="rId2" Type="http://schemas.openxmlformats.org/officeDocument/2006/relationships/tags" Target="../tags/tag730.xml"/><Relationship Id="rId16" Type="http://schemas.openxmlformats.org/officeDocument/2006/relationships/tags" Target="../tags/tag744.xml"/><Relationship Id="rId29" Type="http://schemas.openxmlformats.org/officeDocument/2006/relationships/tags" Target="../tags/tag757.xml"/><Relationship Id="rId11" Type="http://schemas.openxmlformats.org/officeDocument/2006/relationships/tags" Target="../tags/tag739.xml"/><Relationship Id="rId24" Type="http://schemas.openxmlformats.org/officeDocument/2006/relationships/tags" Target="../tags/tag752.xml"/><Relationship Id="rId32" Type="http://schemas.openxmlformats.org/officeDocument/2006/relationships/tags" Target="../tags/tag760.xml"/><Relationship Id="rId37" Type="http://schemas.openxmlformats.org/officeDocument/2006/relationships/tags" Target="../tags/tag765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733.xml"/><Relationship Id="rId61" Type="http://schemas.openxmlformats.org/officeDocument/2006/relationships/slide" Target="slide21.xml"/><Relationship Id="rId19" Type="http://schemas.openxmlformats.org/officeDocument/2006/relationships/tags" Target="../tags/tag747.xml"/><Relationship Id="rId14" Type="http://schemas.openxmlformats.org/officeDocument/2006/relationships/tags" Target="../tags/tag742.xml"/><Relationship Id="rId22" Type="http://schemas.openxmlformats.org/officeDocument/2006/relationships/tags" Target="../tags/tag750.xml"/><Relationship Id="rId27" Type="http://schemas.openxmlformats.org/officeDocument/2006/relationships/tags" Target="../tags/tag755.xml"/><Relationship Id="rId30" Type="http://schemas.openxmlformats.org/officeDocument/2006/relationships/tags" Target="../tags/tag758.xml"/><Relationship Id="rId35" Type="http://schemas.openxmlformats.org/officeDocument/2006/relationships/tags" Target="../tags/tag763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736.xml"/><Relationship Id="rId51" Type="http://schemas.openxmlformats.org/officeDocument/2006/relationships/slide" Target="slide11.xml"/><Relationship Id="rId3" Type="http://schemas.openxmlformats.org/officeDocument/2006/relationships/tags" Target="../tags/tag731.xml"/><Relationship Id="rId12" Type="http://schemas.openxmlformats.org/officeDocument/2006/relationships/tags" Target="../tags/tag740.xml"/><Relationship Id="rId17" Type="http://schemas.openxmlformats.org/officeDocument/2006/relationships/tags" Target="../tags/tag745.xml"/><Relationship Id="rId25" Type="http://schemas.openxmlformats.org/officeDocument/2006/relationships/tags" Target="../tags/tag753.xml"/><Relationship Id="rId33" Type="http://schemas.openxmlformats.org/officeDocument/2006/relationships/tags" Target="../tags/tag761.xml"/><Relationship Id="rId38" Type="http://schemas.openxmlformats.org/officeDocument/2006/relationships/tags" Target="../tags/tag766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748.xml"/><Relationship Id="rId41" Type="http://schemas.openxmlformats.org/officeDocument/2006/relationships/image" Target="../media/image43.png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729.xml"/><Relationship Id="rId6" Type="http://schemas.openxmlformats.org/officeDocument/2006/relationships/tags" Target="../tags/tag734.xml"/><Relationship Id="rId15" Type="http://schemas.openxmlformats.org/officeDocument/2006/relationships/tags" Target="../tags/tag743.xml"/><Relationship Id="rId23" Type="http://schemas.openxmlformats.org/officeDocument/2006/relationships/tags" Target="../tags/tag751.xml"/><Relationship Id="rId28" Type="http://schemas.openxmlformats.org/officeDocument/2006/relationships/tags" Target="../tags/tag756.xml"/><Relationship Id="rId36" Type="http://schemas.openxmlformats.org/officeDocument/2006/relationships/tags" Target="../tags/tag764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738.xml"/><Relationship Id="rId31" Type="http://schemas.openxmlformats.org/officeDocument/2006/relationships/tags" Target="../tags/tag759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732.xml"/><Relationship Id="rId9" Type="http://schemas.openxmlformats.org/officeDocument/2006/relationships/tags" Target="../tags/tag737.xml"/><Relationship Id="rId13" Type="http://schemas.openxmlformats.org/officeDocument/2006/relationships/tags" Target="../tags/tag741.xml"/><Relationship Id="rId18" Type="http://schemas.openxmlformats.org/officeDocument/2006/relationships/tags" Target="../tags/tag746.xml"/><Relationship Id="rId39" Type="http://schemas.openxmlformats.org/officeDocument/2006/relationships/tags" Target="../tags/tag767.xml"/><Relationship Id="rId34" Type="http://schemas.openxmlformats.org/officeDocument/2006/relationships/tags" Target="../tags/tag762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793.xml"/><Relationship Id="rId21" Type="http://schemas.openxmlformats.org/officeDocument/2006/relationships/tags" Target="../tags/tag788.xml"/><Relationship Id="rId42" Type="http://schemas.openxmlformats.org/officeDocument/2006/relationships/image" Target="../media/image46.jpeg"/><Relationship Id="rId47" Type="http://schemas.openxmlformats.org/officeDocument/2006/relationships/slide" Target="slide4.xml"/><Relationship Id="rId63" Type="http://schemas.openxmlformats.org/officeDocument/2006/relationships/slide" Target="slide20.xml"/><Relationship Id="rId68" Type="http://schemas.openxmlformats.org/officeDocument/2006/relationships/slide" Target="slide25.xml"/><Relationship Id="rId2" Type="http://schemas.openxmlformats.org/officeDocument/2006/relationships/tags" Target="../tags/tag769.xml"/><Relationship Id="rId16" Type="http://schemas.openxmlformats.org/officeDocument/2006/relationships/tags" Target="../tags/tag783.xml"/><Relationship Id="rId29" Type="http://schemas.openxmlformats.org/officeDocument/2006/relationships/tags" Target="../tags/tag796.xml"/><Relationship Id="rId11" Type="http://schemas.openxmlformats.org/officeDocument/2006/relationships/tags" Target="../tags/tag778.xml"/><Relationship Id="rId24" Type="http://schemas.openxmlformats.org/officeDocument/2006/relationships/tags" Target="../tags/tag791.xml"/><Relationship Id="rId32" Type="http://schemas.openxmlformats.org/officeDocument/2006/relationships/tags" Target="../tags/tag799.xml"/><Relationship Id="rId37" Type="http://schemas.openxmlformats.org/officeDocument/2006/relationships/tags" Target="../tags/tag804.xml"/><Relationship Id="rId40" Type="http://schemas.openxmlformats.org/officeDocument/2006/relationships/image" Target="../media/image44.jpeg"/><Relationship Id="rId45" Type="http://schemas.openxmlformats.org/officeDocument/2006/relationships/slide" Target="slide2.xml"/><Relationship Id="rId53" Type="http://schemas.openxmlformats.org/officeDocument/2006/relationships/slide" Target="slide10.xml"/><Relationship Id="rId58" Type="http://schemas.openxmlformats.org/officeDocument/2006/relationships/slide" Target="slide15.xml"/><Relationship Id="rId66" Type="http://schemas.openxmlformats.org/officeDocument/2006/relationships/slide" Target="slide23.xml"/><Relationship Id="rId74" Type="http://schemas.openxmlformats.org/officeDocument/2006/relationships/slide" Target="slide31.xml"/><Relationship Id="rId5" Type="http://schemas.openxmlformats.org/officeDocument/2006/relationships/tags" Target="../tags/tag772.xml"/><Relationship Id="rId61" Type="http://schemas.openxmlformats.org/officeDocument/2006/relationships/slide" Target="slide18.xml"/><Relationship Id="rId19" Type="http://schemas.openxmlformats.org/officeDocument/2006/relationships/tags" Target="../tags/tag786.xml"/><Relationship Id="rId14" Type="http://schemas.openxmlformats.org/officeDocument/2006/relationships/tags" Target="../tags/tag781.xml"/><Relationship Id="rId22" Type="http://schemas.openxmlformats.org/officeDocument/2006/relationships/tags" Target="../tags/tag789.xml"/><Relationship Id="rId27" Type="http://schemas.openxmlformats.org/officeDocument/2006/relationships/tags" Target="../tags/tag794.xml"/><Relationship Id="rId30" Type="http://schemas.openxmlformats.org/officeDocument/2006/relationships/tags" Target="../tags/tag797.xml"/><Relationship Id="rId35" Type="http://schemas.openxmlformats.org/officeDocument/2006/relationships/tags" Target="../tags/tag802.xml"/><Relationship Id="rId43" Type="http://schemas.openxmlformats.org/officeDocument/2006/relationships/image" Target="../media/image47.jpeg"/><Relationship Id="rId48" Type="http://schemas.openxmlformats.org/officeDocument/2006/relationships/slide" Target="slide5.xml"/><Relationship Id="rId56" Type="http://schemas.openxmlformats.org/officeDocument/2006/relationships/slide" Target="slide13.xml"/><Relationship Id="rId64" Type="http://schemas.openxmlformats.org/officeDocument/2006/relationships/slide" Target="slide21.xml"/><Relationship Id="rId69" Type="http://schemas.openxmlformats.org/officeDocument/2006/relationships/slide" Target="slide26.xml"/><Relationship Id="rId8" Type="http://schemas.openxmlformats.org/officeDocument/2006/relationships/tags" Target="../tags/tag775.xml"/><Relationship Id="rId51" Type="http://schemas.openxmlformats.org/officeDocument/2006/relationships/slide" Target="slide8.xml"/><Relationship Id="rId72" Type="http://schemas.openxmlformats.org/officeDocument/2006/relationships/slide" Target="slide29.xml"/><Relationship Id="rId3" Type="http://schemas.openxmlformats.org/officeDocument/2006/relationships/tags" Target="../tags/tag770.xml"/><Relationship Id="rId12" Type="http://schemas.openxmlformats.org/officeDocument/2006/relationships/tags" Target="../tags/tag779.xml"/><Relationship Id="rId17" Type="http://schemas.openxmlformats.org/officeDocument/2006/relationships/tags" Target="../tags/tag784.xml"/><Relationship Id="rId25" Type="http://schemas.openxmlformats.org/officeDocument/2006/relationships/tags" Target="../tags/tag792.xml"/><Relationship Id="rId33" Type="http://schemas.openxmlformats.org/officeDocument/2006/relationships/tags" Target="../tags/tag800.xml"/><Relationship Id="rId38" Type="http://schemas.openxmlformats.org/officeDocument/2006/relationships/tags" Target="../tags/tag805.xml"/><Relationship Id="rId46" Type="http://schemas.openxmlformats.org/officeDocument/2006/relationships/slide" Target="slide3.xml"/><Relationship Id="rId59" Type="http://schemas.openxmlformats.org/officeDocument/2006/relationships/slide" Target="slide16.xml"/><Relationship Id="rId67" Type="http://schemas.openxmlformats.org/officeDocument/2006/relationships/slide" Target="slide24.xml"/><Relationship Id="rId20" Type="http://schemas.openxmlformats.org/officeDocument/2006/relationships/tags" Target="../tags/tag787.xml"/><Relationship Id="rId41" Type="http://schemas.openxmlformats.org/officeDocument/2006/relationships/image" Target="../media/image45.png"/><Relationship Id="rId54" Type="http://schemas.openxmlformats.org/officeDocument/2006/relationships/slide" Target="slide11.xml"/><Relationship Id="rId62" Type="http://schemas.openxmlformats.org/officeDocument/2006/relationships/slide" Target="slide19.xml"/><Relationship Id="rId70" Type="http://schemas.openxmlformats.org/officeDocument/2006/relationships/slide" Target="slide27.xml"/><Relationship Id="rId1" Type="http://schemas.openxmlformats.org/officeDocument/2006/relationships/tags" Target="../tags/tag768.xml"/><Relationship Id="rId6" Type="http://schemas.openxmlformats.org/officeDocument/2006/relationships/tags" Target="../tags/tag773.xml"/><Relationship Id="rId15" Type="http://schemas.openxmlformats.org/officeDocument/2006/relationships/tags" Target="../tags/tag782.xml"/><Relationship Id="rId23" Type="http://schemas.openxmlformats.org/officeDocument/2006/relationships/tags" Target="../tags/tag790.xml"/><Relationship Id="rId28" Type="http://schemas.openxmlformats.org/officeDocument/2006/relationships/tags" Target="../tags/tag795.xml"/><Relationship Id="rId36" Type="http://schemas.openxmlformats.org/officeDocument/2006/relationships/tags" Target="../tags/tag803.xml"/><Relationship Id="rId49" Type="http://schemas.openxmlformats.org/officeDocument/2006/relationships/slide" Target="slide6.xml"/><Relationship Id="rId57" Type="http://schemas.openxmlformats.org/officeDocument/2006/relationships/slide" Target="slide14.xml"/><Relationship Id="rId10" Type="http://schemas.openxmlformats.org/officeDocument/2006/relationships/tags" Target="../tags/tag777.xml"/><Relationship Id="rId31" Type="http://schemas.openxmlformats.org/officeDocument/2006/relationships/tags" Target="../tags/tag798.xml"/><Relationship Id="rId44" Type="http://schemas.microsoft.com/office/2007/relationships/hdphoto" Target="../media/hdphoto1.wdp"/><Relationship Id="rId52" Type="http://schemas.openxmlformats.org/officeDocument/2006/relationships/slide" Target="slide9.xml"/><Relationship Id="rId60" Type="http://schemas.openxmlformats.org/officeDocument/2006/relationships/slide" Target="slide17.xml"/><Relationship Id="rId65" Type="http://schemas.openxmlformats.org/officeDocument/2006/relationships/slide" Target="slide22.xml"/><Relationship Id="rId73" Type="http://schemas.openxmlformats.org/officeDocument/2006/relationships/slide" Target="slide30.xml"/><Relationship Id="rId4" Type="http://schemas.openxmlformats.org/officeDocument/2006/relationships/tags" Target="../tags/tag771.xml"/><Relationship Id="rId9" Type="http://schemas.openxmlformats.org/officeDocument/2006/relationships/tags" Target="../tags/tag776.xml"/><Relationship Id="rId13" Type="http://schemas.openxmlformats.org/officeDocument/2006/relationships/tags" Target="../tags/tag780.xml"/><Relationship Id="rId18" Type="http://schemas.openxmlformats.org/officeDocument/2006/relationships/tags" Target="../tags/tag785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801.xml"/><Relationship Id="rId50" Type="http://schemas.openxmlformats.org/officeDocument/2006/relationships/slide" Target="slide7.xml"/><Relationship Id="rId55" Type="http://schemas.openxmlformats.org/officeDocument/2006/relationships/slide" Target="slide12.xml"/><Relationship Id="rId7" Type="http://schemas.openxmlformats.org/officeDocument/2006/relationships/tags" Target="../tags/tag774.xml"/><Relationship Id="rId71" Type="http://schemas.openxmlformats.org/officeDocument/2006/relationships/slide" Target="slide28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831.xml"/><Relationship Id="rId21" Type="http://schemas.openxmlformats.org/officeDocument/2006/relationships/tags" Target="../tags/tag826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812.xml"/><Relationship Id="rId71" Type="http://schemas.openxmlformats.org/officeDocument/2006/relationships/slide" Target="slide31.xml"/><Relationship Id="rId2" Type="http://schemas.openxmlformats.org/officeDocument/2006/relationships/tags" Target="../tags/tag807.xml"/><Relationship Id="rId16" Type="http://schemas.openxmlformats.org/officeDocument/2006/relationships/tags" Target="../tags/tag821.xml"/><Relationship Id="rId29" Type="http://schemas.openxmlformats.org/officeDocument/2006/relationships/tags" Target="../tags/tag834.xml"/><Relationship Id="rId11" Type="http://schemas.openxmlformats.org/officeDocument/2006/relationships/tags" Target="../tags/tag816.xml"/><Relationship Id="rId24" Type="http://schemas.openxmlformats.org/officeDocument/2006/relationships/tags" Target="../tags/tag829.xml"/><Relationship Id="rId32" Type="http://schemas.openxmlformats.org/officeDocument/2006/relationships/tags" Target="../tags/tag837.xml"/><Relationship Id="rId37" Type="http://schemas.openxmlformats.org/officeDocument/2006/relationships/tags" Target="../tags/tag842.xml"/><Relationship Id="rId40" Type="http://schemas.openxmlformats.org/officeDocument/2006/relationships/hyperlink" Target="https://cdcvs.fnal.gov/redmine/projects/minerva/wiki/Failed_reconstruction_events_for_ME_NuE_MC_signal_only_sample#section-2" TargetMode="External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810.xml"/><Relationship Id="rId61" Type="http://schemas.openxmlformats.org/officeDocument/2006/relationships/slide" Target="slide21.xml"/><Relationship Id="rId19" Type="http://schemas.openxmlformats.org/officeDocument/2006/relationships/tags" Target="../tags/tag824.xml"/><Relationship Id="rId14" Type="http://schemas.openxmlformats.org/officeDocument/2006/relationships/tags" Target="../tags/tag819.xml"/><Relationship Id="rId22" Type="http://schemas.openxmlformats.org/officeDocument/2006/relationships/tags" Target="../tags/tag827.xml"/><Relationship Id="rId27" Type="http://schemas.openxmlformats.org/officeDocument/2006/relationships/tags" Target="../tags/tag832.xml"/><Relationship Id="rId30" Type="http://schemas.openxmlformats.org/officeDocument/2006/relationships/tags" Target="../tags/tag835.xml"/><Relationship Id="rId35" Type="http://schemas.openxmlformats.org/officeDocument/2006/relationships/tags" Target="../tags/tag840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813.xml"/><Relationship Id="rId51" Type="http://schemas.openxmlformats.org/officeDocument/2006/relationships/slide" Target="slide11.xml"/><Relationship Id="rId3" Type="http://schemas.openxmlformats.org/officeDocument/2006/relationships/tags" Target="../tags/tag808.xml"/><Relationship Id="rId12" Type="http://schemas.openxmlformats.org/officeDocument/2006/relationships/tags" Target="../tags/tag817.xml"/><Relationship Id="rId17" Type="http://schemas.openxmlformats.org/officeDocument/2006/relationships/tags" Target="../tags/tag822.xml"/><Relationship Id="rId25" Type="http://schemas.openxmlformats.org/officeDocument/2006/relationships/tags" Target="../tags/tag830.xml"/><Relationship Id="rId33" Type="http://schemas.openxmlformats.org/officeDocument/2006/relationships/tags" Target="../tags/tag838.xml"/><Relationship Id="rId38" Type="http://schemas.openxmlformats.org/officeDocument/2006/relationships/tags" Target="../tags/tag843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825.xml"/><Relationship Id="rId41" Type="http://schemas.openxmlformats.org/officeDocument/2006/relationships/image" Target="../media/image48.png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806.xml"/><Relationship Id="rId6" Type="http://schemas.openxmlformats.org/officeDocument/2006/relationships/tags" Target="../tags/tag811.xml"/><Relationship Id="rId15" Type="http://schemas.openxmlformats.org/officeDocument/2006/relationships/tags" Target="../tags/tag820.xml"/><Relationship Id="rId23" Type="http://schemas.openxmlformats.org/officeDocument/2006/relationships/tags" Target="../tags/tag828.xml"/><Relationship Id="rId28" Type="http://schemas.openxmlformats.org/officeDocument/2006/relationships/tags" Target="../tags/tag833.xml"/><Relationship Id="rId36" Type="http://schemas.openxmlformats.org/officeDocument/2006/relationships/tags" Target="../tags/tag841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815.xml"/><Relationship Id="rId31" Type="http://schemas.openxmlformats.org/officeDocument/2006/relationships/tags" Target="../tags/tag836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809.xml"/><Relationship Id="rId9" Type="http://schemas.openxmlformats.org/officeDocument/2006/relationships/tags" Target="../tags/tag814.xml"/><Relationship Id="rId13" Type="http://schemas.openxmlformats.org/officeDocument/2006/relationships/tags" Target="../tags/tag818.xml"/><Relationship Id="rId18" Type="http://schemas.openxmlformats.org/officeDocument/2006/relationships/tags" Target="../tags/tag823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839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869.xml"/><Relationship Id="rId21" Type="http://schemas.openxmlformats.org/officeDocument/2006/relationships/tags" Target="../tags/tag864.xml"/><Relationship Id="rId42" Type="http://schemas.openxmlformats.org/officeDocument/2006/relationships/hyperlink" Target="http://minerva05.fnal.gov/Arachne/arachne.html?filename=/pnfs/minerva//mc_reconstructed/mc-reco-pool/mc/v21r1p1/00/11/30/55/SIM_minerva_00113055_0188_Reco_v21r1p1_v21r1p1_NUEELSignal.root&amp;filetype=reco&amp;entry=883" TargetMode="External"/><Relationship Id="rId47" Type="http://schemas.openxmlformats.org/officeDocument/2006/relationships/slide" Target="slide5.xml"/><Relationship Id="rId63" Type="http://schemas.openxmlformats.org/officeDocument/2006/relationships/slide" Target="slide21.xml"/><Relationship Id="rId68" Type="http://schemas.openxmlformats.org/officeDocument/2006/relationships/slide" Target="slide26.xml"/><Relationship Id="rId2" Type="http://schemas.openxmlformats.org/officeDocument/2006/relationships/tags" Target="../tags/tag845.xml"/><Relationship Id="rId16" Type="http://schemas.openxmlformats.org/officeDocument/2006/relationships/tags" Target="../tags/tag859.xml"/><Relationship Id="rId29" Type="http://schemas.openxmlformats.org/officeDocument/2006/relationships/tags" Target="../tags/tag872.xml"/><Relationship Id="rId11" Type="http://schemas.openxmlformats.org/officeDocument/2006/relationships/tags" Target="../tags/tag854.xml"/><Relationship Id="rId24" Type="http://schemas.openxmlformats.org/officeDocument/2006/relationships/tags" Target="../tags/tag867.xml"/><Relationship Id="rId32" Type="http://schemas.openxmlformats.org/officeDocument/2006/relationships/tags" Target="../tags/tag875.xml"/><Relationship Id="rId37" Type="http://schemas.openxmlformats.org/officeDocument/2006/relationships/tags" Target="../tags/tag880.xml"/><Relationship Id="rId40" Type="http://schemas.openxmlformats.org/officeDocument/2006/relationships/hyperlink" Target="https://cdcvs.fnal.gov/redmine/projects/minerva/wiki/Failed_reconstruction_events_for_ME_NuE_MC_signal_only_sample#section-2" TargetMode="External"/><Relationship Id="rId45" Type="http://schemas.openxmlformats.org/officeDocument/2006/relationships/slide" Target="slide3.xml"/><Relationship Id="rId53" Type="http://schemas.openxmlformats.org/officeDocument/2006/relationships/slide" Target="slide11.xml"/><Relationship Id="rId58" Type="http://schemas.openxmlformats.org/officeDocument/2006/relationships/slide" Target="slide16.xml"/><Relationship Id="rId66" Type="http://schemas.openxmlformats.org/officeDocument/2006/relationships/slide" Target="slide24.xml"/><Relationship Id="rId5" Type="http://schemas.openxmlformats.org/officeDocument/2006/relationships/tags" Target="../tags/tag848.xml"/><Relationship Id="rId61" Type="http://schemas.openxmlformats.org/officeDocument/2006/relationships/slide" Target="slide19.xml"/><Relationship Id="rId19" Type="http://schemas.openxmlformats.org/officeDocument/2006/relationships/tags" Target="../tags/tag862.xml"/><Relationship Id="rId14" Type="http://schemas.openxmlformats.org/officeDocument/2006/relationships/tags" Target="../tags/tag857.xml"/><Relationship Id="rId22" Type="http://schemas.openxmlformats.org/officeDocument/2006/relationships/tags" Target="../tags/tag865.xml"/><Relationship Id="rId27" Type="http://schemas.openxmlformats.org/officeDocument/2006/relationships/tags" Target="../tags/tag870.xml"/><Relationship Id="rId30" Type="http://schemas.openxmlformats.org/officeDocument/2006/relationships/tags" Target="../tags/tag873.xml"/><Relationship Id="rId35" Type="http://schemas.openxmlformats.org/officeDocument/2006/relationships/tags" Target="../tags/tag878.xml"/><Relationship Id="rId43" Type="http://schemas.openxmlformats.org/officeDocument/2006/relationships/hyperlink" Target="http://minerva05.fnal.gov/Arachne/arachne.html?det=MV&amp;recoVer=v21r1p1&amp;run=19452&amp;subrun=21&amp;gate=152&amp;slice=-1" TargetMode="External"/><Relationship Id="rId48" Type="http://schemas.openxmlformats.org/officeDocument/2006/relationships/slide" Target="slide6.xml"/><Relationship Id="rId56" Type="http://schemas.openxmlformats.org/officeDocument/2006/relationships/slide" Target="slide14.xml"/><Relationship Id="rId64" Type="http://schemas.openxmlformats.org/officeDocument/2006/relationships/slide" Target="slide22.xml"/><Relationship Id="rId69" Type="http://schemas.openxmlformats.org/officeDocument/2006/relationships/slide" Target="slide27.xml"/><Relationship Id="rId8" Type="http://schemas.openxmlformats.org/officeDocument/2006/relationships/tags" Target="../tags/tag851.xml"/><Relationship Id="rId51" Type="http://schemas.openxmlformats.org/officeDocument/2006/relationships/slide" Target="slide9.xml"/><Relationship Id="rId72" Type="http://schemas.openxmlformats.org/officeDocument/2006/relationships/slide" Target="slide30.xml"/><Relationship Id="rId3" Type="http://schemas.openxmlformats.org/officeDocument/2006/relationships/tags" Target="../tags/tag846.xml"/><Relationship Id="rId12" Type="http://schemas.openxmlformats.org/officeDocument/2006/relationships/tags" Target="../tags/tag855.xml"/><Relationship Id="rId17" Type="http://schemas.openxmlformats.org/officeDocument/2006/relationships/tags" Target="../tags/tag860.xml"/><Relationship Id="rId25" Type="http://schemas.openxmlformats.org/officeDocument/2006/relationships/tags" Target="../tags/tag868.xml"/><Relationship Id="rId33" Type="http://schemas.openxmlformats.org/officeDocument/2006/relationships/tags" Target="../tags/tag876.xml"/><Relationship Id="rId38" Type="http://schemas.openxmlformats.org/officeDocument/2006/relationships/tags" Target="../tags/tag881.xml"/><Relationship Id="rId46" Type="http://schemas.openxmlformats.org/officeDocument/2006/relationships/slide" Target="slide4.xml"/><Relationship Id="rId59" Type="http://schemas.openxmlformats.org/officeDocument/2006/relationships/slide" Target="slide17.xml"/><Relationship Id="rId67" Type="http://schemas.openxmlformats.org/officeDocument/2006/relationships/slide" Target="slide25.xml"/><Relationship Id="rId20" Type="http://schemas.openxmlformats.org/officeDocument/2006/relationships/tags" Target="../tags/tag863.xml"/><Relationship Id="rId41" Type="http://schemas.openxmlformats.org/officeDocument/2006/relationships/image" Target="../media/image48.png"/><Relationship Id="rId54" Type="http://schemas.openxmlformats.org/officeDocument/2006/relationships/slide" Target="slide12.xml"/><Relationship Id="rId62" Type="http://schemas.openxmlformats.org/officeDocument/2006/relationships/slide" Target="slide20.xml"/><Relationship Id="rId70" Type="http://schemas.openxmlformats.org/officeDocument/2006/relationships/slide" Target="slide28.xml"/><Relationship Id="rId1" Type="http://schemas.openxmlformats.org/officeDocument/2006/relationships/tags" Target="../tags/tag844.xml"/><Relationship Id="rId6" Type="http://schemas.openxmlformats.org/officeDocument/2006/relationships/tags" Target="../tags/tag849.xml"/><Relationship Id="rId15" Type="http://schemas.openxmlformats.org/officeDocument/2006/relationships/tags" Target="../tags/tag858.xml"/><Relationship Id="rId23" Type="http://schemas.openxmlformats.org/officeDocument/2006/relationships/tags" Target="../tags/tag866.xml"/><Relationship Id="rId28" Type="http://schemas.openxmlformats.org/officeDocument/2006/relationships/tags" Target="../tags/tag871.xml"/><Relationship Id="rId36" Type="http://schemas.openxmlformats.org/officeDocument/2006/relationships/tags" Target="../tags/tag879.xml"/><Relationship Id="rId49" Type="http://schemas.openxmlformats.org/officeDocument/2006/relationships/slide" Target="slide7.xml"/><Relationship Id="rId57" Type="http://schemas.openxmlformats.org/officeDocument/2006/relationships/slide" Target="slide15.xml"/><Relationship Id="rId10" Type="http://schemas.openxmlformats.org/officeDocument/2006/relationships/tags" Target="../tags/tag853.xml"/><Relationship Id="rId31" Type="http://schemas.openxmlformats.org/officeDocument/2006/relationships/tags" Target="../tags/tag874.xml"/><Relationship Id="rId44" Type="http://schemas.openxmlformats.org/officeDocument/2006/relationships/slide" Target="slide2.xml"/><Relationship Id="rId52" Type="http://schemas.openxmlformats.org/officeDocument/2006/relationships/slide" Target="slide10.xml"/><Relationship Id="rId60" Type="http://schemas.openxmlformats.org/officeDocument/2006/relationships/slide" Target="slide18.xml"/><Relationship Id="rId65" Type="http://schemas.openxmlformats.org/officeDocument/2006/relationships/slide" Target="slide23.xml"/><Relationship Id="rId73" Type="http://schemas.openxmlformats.org/officeDocument/2006/relationships/slide" Target="slide31.xml"/><Relationship Id="rId4" Type="http://schemas.openxmlformats.org/officeDocument/2006/relationships/tags" Target="../tags/tag847.xml"/><Relationship Id="rId9" Type="http://schemas.openxmlformats.org/officeDocument/2006/relationships/tags" Target="../tags/tag852.xml"/><Relationship Id="rId13" Type="http://schemas.openxmlformats.org/officeDocument/2006/relationships/tags" Target="../tags/tag856.xml"/><Relationship Id="rId18" Type="http://schemas.openxmlformats.org/officeDocument/2006/relationships/tags" Target="../tags/tag861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877.xml"/><Relationship Id="rId50" Type="http://schemas.openxmlformats.org/officeDocument/2006/relationships/slide" Target="slide8.xml"/><Relationship Id="rId55" Type="http://schemas.openxmlformats.org/officeDocument/2006/relationships/slide" Target="slide13.xml"/><Relationship Id="rId7" Type="http://schemas.openxmlformats.org/officeDocument/2006/relationships/tags" Target="../tags/tag850.xml"/><Relationship Id="rId71" Type="http://schemas.openxmlformats.org/officeDocument/2006/relationships/slide" Target="slide29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907.xml"/><Relationship Id="rId21" Type="http://schemas.openxmlformats.org/officeDocument/2006/relationships/tags" Target="../tags/tag902.xml"/><Relationship Id="rId42" Type="http://schemas.openxmlformats.org/officeDocument/2006/relationships/image" Target="../media/image50.png"/><Relationship Id="rId47" Type="http://schemas.openxmlformats.org/officeDocument/2006/relationships/image" Target="../media/image55.png"/><Relationship Id="rId63" Type="http://schemas.openxmlformats.org/officeDocument/2006/relationships/slide" Target="slide9.xml"/><Relationship Id="rId68" Type="http://schemas.openxmlformats.org/officeDocument/2006/relationships/slide" Target="slide14.xml"/><Relationship Id="rId84" Type="http://schemas.openxmlformats.org/officeDocument/2006/relationships/slide" Target="slide30.xml"/><Relationship Id="rId16" Type="http://schemas.openxmlformats.org/officeDocument/2006/relationships/tags" Target="../tags/tag897.xml"/><Relationship Id="rId11" Type="http://schemas.openxmlformats.org/officeDocument/2006/relationships/tags" Target="../tags/tag892.xml"/><Relationship Id="rId32" Type="http://schemas.openxmlformats.org/officeDocument/2006/relationships/tags" Target="../tags/tag913.xml"/><Relationship Id="rId37" Type="http://schemas.openxmlformats.org/officeDocument/2006/relationships/tags" Target="../tags/tag918.xml"/><Relationship Id="rId53" Type="http://schemas.openxmlformats.org/officeDocument/2006/relationships/image" Target="../media/image61.png"/><Relationship Id="rId58" Type="http://schemas.openxmlformats.org/officeDocument/2006/relationships/slide" Target="slide4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5" Type="http://schemas.openxmlformats.org/officeDocument/2006/relationships/tags" Target="../tags/tag886.xml"/><Relationship Id="rId19" Type="http://schemas.openxmlformats.org/officeDocument/2006/relationships/tags" Target="../tags/tag900.xml"/><Relationship Id="rId14" Type="http://schemas.openxmlformats.org/officeDocument/2006/relationships/tags" Target="../tags/tag895.xml"/><Relationship Id="rId22" Type="http://schemas.openxmlformats.org/officeDocument/2006/relationships/tags" Target="../tags/tag903.xml"/><Relationship Id="rId27" Type="http://schemas.openxmlformats.org/officeDocument/2006/relationships/tags" Target="../tags/tag908.xml"/><Relationship Id="rId30" Type="http://schemas.openxmlformats.org/officeDocument/2006/relationships/tags" Target="../tags/tag911.xml"/><Relationship Id="rId35" Type="http://schemas.openxmlformats.org/officeDocument/2006/relationships/tags" Target="../tags/tag916.xml"/><Relationship Id="rId43" Type="http://schemas.openxmlformats.org/officeDocument/2006/relationships/image" Target="../media/image51.png"/><Relationship Id="rId48" Type="http://schemas.openxmlformats.org/officeDocument/2006/relationships/image" Target="../media/image56.png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8" Type="http://schemas.openxmlformats.org/officeDocument/2006/relationships/tags" Target="../tags/tag889.xml"/><Relationship Id="rId51" Type="http://schemas.openxmlformats.org/officeDocument/2006/relationships/image" Target="../media/image59.png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3" Type="http://schemas.openxmlformats.org/officeDocument/2006/relationships/tags" Target="../tags/tag884.xml"/><Relationship Id="rId12" Type="http://schemas.openxmlformats.org/officeDocument/2006/relationships/tags" Target="../tags/tag893.xml"/><Relationship Id="rId17" Type="http://schemas.openxmlformats.org/officeDocument/2006/relationships/tags" Target="../tags/tag898.xml"/><Relationship Id="rId25" Type="http://schemas.openxmlformats.org/officeDocument/2006/relationships/tags" Target="../tags/tag906.xml"/><Relationship Id="rId33" Type="http://schemas.openxmlformats.org/officeDocument/2006/relationships/tags" Target="../tags/tag914.xml"/><Relationship Id="rId38" Type="http://schemas.openxmlformats.org/officeDocument/2006/relationships/tags" Target="../tags/tag919.xml"/><Relationship Id="rId46" Type="http://schemas.openxmlformats.org/officeDocument/2006/relationships/image" Target="../media/image54.png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901.xml"/><Relationship Id="rId41" Type="http://schemas.openxmlformats.org/officeDocument/2006/relationships/image" Target="../media/image49.png"/><Relationship Id="rId54" Type="http://schemas.openxmlformats.org/officeDocument/2006/relationships/image" Target="../media/image62.png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1" Type="http://schemas.openxmlformats.org/officeDocument/2006/relationships/tags" Target="../tags/tag882.xml"/><Relationship Id="rId6" Type="http://schemas.openxmlformats.org/officeDocument/2006/relationships/tags" Target="../tags/tag887.xml"/><Relationship Id="rId15" Type="http://schemas.openxmlformats.org/officeDocument/2006/relationships/tags" Target="../tags/tag896.xml"/><Relationship Id="rId23" Type="http://schemas.openxmlformats.org/officeDocument/2006/relationships/tags" Target="../tags/tag904.xml"/><Relationship Id="rId28" Type="http://schemas.openxmlformats.org/officeDocument/2006/relationships/tags" Target="../tags/tag909.xml"/><Relationship Id="rId36" Type="http://schemas.openxmlformats.org/officeDocument/2006/relationships/tags" Target="../tags/tag917.xml"/><Relationship Id="rId49" Type="http://schemas.openxmlformats.org/officeDocument/2006/relationships/image" Target="../media/image57.png"/><Relationship Id="rId57" Type="http://schemas.openxmlformats.org/officeDocument/2006/relationships/slide" Target="slide3.xml"/><Relationship Id="rId10" Type="http://schemas.openxmlformats.org/officeDocument/2006/relationships/tags" Target="../tags/tag891.xml"/><Relationship Id="rId31" Type="http://schemas.openxmlformats.org/officeDocument/2006/relationships/tags" Target="../tags/tag912.xml"/><Relationship Id="rId44" Type="http://schemas.openxmlformats.org/officeDocument/2006/relationships/image" Target="../media/image52.png"/><Relationship Id="rId52" Type="http://schemas.openxmlformats.org/officeDocument/2006/relationships/image" Target="../media/image60.png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4" Type="http://schemas.openxmlformats.org/officeDocument/2006/relationships/tags" Target="../tags/tag885.xml"/><Relationship Id="rId9" Type="http://schemas.openxmlformats.org/officeDocument/2006/relationships/tags" Target="../tags/tag890.xml"/><Relationship Id="rId13" Type="http://schemas.openxmlformats.org/officeDocument/2006/relationships/tags" Target="../tags/tag894.xml"/><Relationship Id="rId18" Type="http://schemas.openxmlformats.org/officeDocument/2006/relationships/tags" Target="../tags/tag899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915.xml"/><Relationship Id="rId50" Type="http://schemas.openxmlformats.org/officeDocument/2006/relationships/image" Target="../media/image58.png"/><Relationship Id="rId55" Type="http://schemas.openxmlformats.org/officeDocument/2006/relationships/image" Target="../media/image63.png"/><Relationship Id="rId76" Type="http://schemas.openxmlformats.org/officeDocument/2006/relationships/slide" Target="slide22.xml"/><Relationship Id="rId7" Type="http://schemas.openxmlformats.org/officeDocument/2006/relationships/tags" Target="../tags/tag888.xml"/><Relationship Id="rId71" Type="http://schemas.openxmlformats.org/officeDocument/2006/relationships/slide" Target="slide17.xml"/><Relationship Id="rId2" Type="http://schemas.openxmlformats.org/officeDocument/2006/relationships/tags" Target="../tags/tag883.xml"/><Relationship Id="rId29" Type="http://schemas.openxmlformats.org/officeDocument/2006/relationships/tags" Target="../tags/tag910.xml"/><Relationship Id="rId24" Type="http://schemas.openxmlformats.org/officeDocument/2006/relationships/tags" Target="../tags/tag905.xml"/><Relationship Id="rId40" Type="http://schemas.openxmlformats.org/officeDocument/2006/relationships/notesSlide" Target="../notesSlides/notesSlide4.xml"/><Relationship Id="rId45" Type="http://schemas.openxmlformats.org/officeDocument/2006/relationships/image" Target="../media/image53.png"/><Relationship Id="rId66" Type="http://schemas.openxmlformats.org/officeDocument/2006/relationships/slide" Target="slide12.xml"/><Relationship Id="rId61" Type="http://schemas.openxmlformats.org/officeDocument/2006/relationships/slide" Target="slide7.xml"/><Relationship Id="rId82" Type="http://schemas.openxmlformats.org/officeDocument/2006/relationships/slide" Target="slide28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945.xml"/><Relationship Id="rId21" Type="http://schemas.openxmlformats.org/officeDocument/2006/relationships/tags" Target="../tags/tag940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926.xml"/><Relationship Id="rId2" Type="http://schemas.openxmlformats.org/officeDocument/2006/relationships/tags" Target="../tags/tag921.xml"/><Relationship Id="rId16" Type="http://schemas.openxmlformats.org/officeDocument/2006/relationships/tags" Target="../tags/tag935.xml"/><Relationship Id="rId29" Type="http://schemas.openxmlformats.org/officeDocument/2006/relationships/tags" Target="../tags/tag948.xml"/><Relationship Id="rId11" Type="http://schemas.openxmlformats.org/officeDocument/2006/relationships/tags" Target="../tags/tag930.xml"/><Relationship Id="rId24" Type="http://schemas.openxmlformats.org/officeDocument/2006/relationships/tags" Target="../tags/tag943.xml"/><Relationship Id="rId32" Type="http://schemas.openxmlformats.org/officeDocument/2006/relationships/tags" Target="../tags/tag951.xml"/><Relationship Id="rId37" Type="http://schemas.openxmlformats.org/officeDocument/2006/relationships/tags" Target="../tags/tag956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924.xml"/><Relationship Id="rId61" Type="http://schemas.openxmlformats.org/officeDocument/2006/relationships/slide" Target="slide22.xml"/><Relationship Id="rId19" Type="http://schemas.openxmlformats.org/officeDocument/2006/relationships/tags" Target="../tags/tag938.xml"/><Relationship Id="rId14" Type="http://schemas.openxmlformats.org/officeDocument/2006/relationships/tags" Target="../tags/tag933.xml"/><Relationship Id="rId22" Type="http://schemas.openxmlformats.org/officeDocument/2006/relationships/tags" Target="../tags/tag941.xml"/><Relationship Id="rId27" Type="http://schemas.openxmlformats.org/officeDocument/2006/relationships/tags" Target="../tags/tag946.xml"/><Relationship Id="rId30" Type="http://schemas.openxmlformats.org/officeDocument/2006/relationships/tags" Target="../tags/tag949.xml"/><Relationship Id="rId35" Type="http://schemas.openxmlformats.org/officeDocument/2006/relationships/tags" Target="../tags/tag954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927.xml"/><Relationship Id="rId51" Type="http://schemas.openxmlformats.org/officeDocument/2006/relationships/slide" Target="slide12.xml"/><Relationship Id="rId3" Type="http://schemas.openxmlformats.org/officeDocument/2006/relationships/tags" Target="../tags/tag922.xml"/><Relationship Id="rId12" Type="http://schemas.openxmlformats.org/officeDocument/2006/relationships/tags" Target="../tags/tag931.xml"/><Relationship Id="rId17" Type="http://schemas.openxmlformats.org/officeDocument/2006/relationships/tags" Target="../tags/tag936.xml"/><Relationship Id="rId25" Type="http://schemas.openxmlformats.org/officeDocument/2006/relationships/tags" Target="../tags/tag944.xml"/><Relationship Id="rId33" Type="http://schemas.openxmlformats.org/officeDocument/2006/relationships/tags" Target="../tags/tag952.xml"/><Relationship Id="rId38" Type="http://schemas.openxmlformats.org/officeDocument/2006/relationships/tags" Target="../tags/tag957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939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920.xml"/><Relationship Id="rId6" Type="http://schemas.openxmlformats.org/officeDocument/2006/relationships/tags" Target="../tags/tag925.xml"/><Relationship Id="rId15" Type="http://schemas.openxmlformats.org/officeDocument/2006/relationships/tags" Target="../tags/tag934.xml"/><Relationship Id="rId23" Type="http://schemas.openxmlformats.org/officeDocument/2006/relationships/tags" Target="../tags/tag942.xml"/><Relationship Id="rId28" Type="http://schemas.openxmlformats.org/officeDocument/2006/relationships/tags" Target="../tags/tag947.xml"/><Relationship Id="rId36" Type="http://schemas.openxmlformats.org/officeDocument/2006/relationships/tags" Target="../tags/tag955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929.xml"/><Relationship Id="rId31" Type="http://schemas.openxmlformats.org/officeDocument/2006/relationships/tags" Target="../tags/tag950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923.xml"/><Relationship Id="rId9" Type="http://schemas.openxmlformats.org/officeDocument/2006/relationships/tags" Target="../tags/tag928.xml"/><Relationship Id="rId13" Type="http://schemas.openxmlformats.org/officeDocument/2006/relationships/tags" Target="../tags/tag932.xml"/><Relationship Id="rId18" Type="http://schemas.openxmlformats.org/officeDocument/2006/relationships/tags" Target="../tags/tag937.xml"/><Relationship Id="rId39" Type="http://schemas.openxmlformats.org/officeDocument/2006/relationships/tags" Target="../tags/tag958.xml"/><Relationship Id="rId34" Type="http://schemas.openxmlformats.org/officeDocument/2006/relationships/tags" Target="../tags/tag953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984.xml"/><Relationship Id="rId21" Type="http://schemas.openxmlformats.org/officeDocument/2006/relationships/tags" Target="../tags/tag979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965.xml"/><Relationship Id="rId2" Type="http://schemas.openxmlformats.org/officeDocument/2006/relationships/tags" Target="../tags/tag960.xml"/><Relationship Id="rId16" Type="http://schemas.openxmlformats.org/officeDocument/2006/relationships/tags" Target="../tags/tag974.xml"/><Relationship Id="rId29" Type="http://schemas.openxmlformats.org/officeDocument/2006/relationships/tags" Target="../tags/tag987.xml"/><Relationship Id="rId11" Type="http://schemas.openxmlformats.org/officeDocument/2006/relationships/tags" Target="../tags/tag969.xml"/><Relationship Id="rId24" Type="http://schemas.openxmlformats.org/officeDocument/2006/relationships/tags" Target="../tags/tag982.xml"/><Relationship Id="rId32" Type="http://schemas.openxmlformats.org/officeDocument/2006/relationships/tags" Target="../tags/tag990.xml"/><Relationship Id="rId37" Type="http://schemas.openxmlformats.org/officeDocument/2006/relationships/tags" Target="../tags/tag995.xml"/><Relationship Id="rId40" Type="http://schemas.openxmlformats.org/officeDocument/2006/relationships/hyperlink" Target="https://docs.google.com/spreadsheets/d/19H4g3tFXGEBinGOjbzKobkBrMBfilwg9JAJFLDuRjgQ/edit#gid=0" TargetMode="External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963.xml"/><Relationship Id="rId61" Type="http://schemas.openxmlformats.org/officeDocument/2006/relationships/slide" Target="slide22.xml"/><Relationship Id="rId19" Type="http://schemas.openxmlformats.org/officeDocument/2006/relationships/tags" Target="../tags/tag977.xml"/><Relationship Id="rId14" Type="http://schemas.openxmlformats.org/officeDocument/2006/relationships/tags" Target="../tags/tag972.xml"/><Relationship Id="rId22" Type="http://schemas.openxmlformats.org/officeDocument/2006/relationships/tags" Target="../tags/tag980.xml"/><Relationship Id="rId27" Type="http://schemas.openxmlformats.org/officeDocument/2006/relationships/tags" Target="../tags/tag985.xml"/><Relationship Id="rId30" Type="http://schemas.openxmlformats.org/officeDocument/2006/relationships/tags" Target="../tags/tag988.xml"/><Relationship Id="rId35" Type="http://schemas.openxmlformats.org/officeDocument/2006/relationships/tags" Target="../tags/tag993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966.xml"/><Relationship Id="rId51" Type="http://schemas.openxmlformats.org/officeDocument/2006/relationships/slide" Target="slide12.xml"/><Relationship Id="rId3" Type="http://schemas.openxmlformats.org/officeDocument/2006/relationships/tags" Target="../tags/tag961.xml"/><Relationship Id="rId12" Type="http://schemas.openxmlformats.org/officeDocument/2006/relationships/tags" Target="../tags/tag970.xml"/><Relationship Id="rId17" Type="http://schemas.openxmlformats.org/officeDocument/2006/relationships/tags" Target="../tags/tag975.xml"/><Relationship Id="rId25" Type="http://schemas.openxmlformats.org/officeDocument/2006/relationships/tags" Target="../tags/tag983.xml"/><Relationship Id="rId33" Type="http://schemas.openxmlformats.org/officeDocument/2006/relationships/tags" Target="../tags/tag991.xml"/><Relationship Id="rId38" Type="http://schemas.openxmlformats.org/officeDocument/2006/relationships/tags" Target="../tags/tag996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978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959.xml"/><Relationship Id="rId6" Type="http://schemas.openxmlformats.org/officeDocument/2006/relationships/tags" Target="../tags/tag964.xml"/><Relationship Id="rId15" Type="http://schemas.openxmlformats.org/officeDocument/2006/relationships/tags" Target="../tags/tag973.xml"/><Relationship Id="rId23" Type="http://schemas.openxmlformats.org/officeDocument/2006/relationships/tags" Target="../tags/tag981.xml"/><Relationship Id="rId28" Type="http://schemas.openxmlformats.org/officeDocument/2006/relationships/tags" Target="../tags/tag986.xml"/><Relationship Id="rId36" Type="http://schemas.openxmlformats.org/officeDocument/2006/relationships/tags" Target="../tags/tag994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968.xml"/><Relationship Id="rId31" Type="http://schemas.openxmlformats.org/officeDocument/2006/relationships/tags" Target="../tags/tag989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962.xml"/><Relationship Id="rId9" Type="http://schemas.openxmlformats.org/officeDocument/2006/relationships/tags" Target="../tags/tag967.xml"/><Relationship Id="rId13" Type="http://schemas.openxmlformats.org/officeDocument/2006/relationships/tags" Target="../tags/tag971.xml"/><Relationship Id="rId18" Type="http://schemas.openxmlformats.org/officeDocument/2006/relationships/tags" Target="../tags/tag976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992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022.xml"/><Relationship Id="rId21" Type="http://schemas.openxmlformats.org/officeDocument/2006/relationships/tags" Target="../tags/tag1017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1003.xml"/><Relationship Id="rId2" Type="http://schemas.openxmlformats.org/officeDocument/2006/relationships/tags" Target="../tags/tag998.xml"/><Relationship Id="rId16" Type="http://schemas.openxmlformats.org/officeDocument/2006/relationships/tags" Target="../tags/tag1012.xml"/><Relationship Id="rId29" Type="http://schemas.openxmlformats.org/officeDocument/2006/relationships/tags" Target="../tags/tag1025.xml"/><Relationship Id="rId11" Type="http://schemas.openxmlformats.org/officeDocument/2006/relationships/tags" Target="../tags/tag1007.xml"/><Relationship Id="rId24" Type="http://schemas.openxmlformats.org/officeDocument/2006/relationships/tags" Target="../tags/tag1020.xml"/><Relationship Id="rId32" Type="http://schemas.openxmlformats.org/officeDocument/2006/relationships/tags" Target="../tags/tag1028.xml"/><Relationship Id="rId37" Type="http://schemas.openxmlformats.org/officeDocument/2006/relationships/tags" Target="../tags/tag1033.xml"/><Relationship Id="rId40" Type="http://schemas.openxmlformats.org/officeDocument/2006/relationships/hyperlink" Target="https://minerva-docdb.fnal.gov/cgi-bin/private/ShowDocument?docid=18777" TargetMode="External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1001.xml"/><Relationship Id="rId61" Type="http://schemas.openxmlformats.org/officeDocument/2006/relationships/slide" Target="slide22.xml"/><Relationship Id="rId19" Type="http://schemas.openxmlformats.org/officeDocument/2006/relationships/tags" Target="../tags/tag1015.xml"/><Relationship Id="rId14" Type="http://schemas.openxmlformats.org/officeDocument/2006/relationships/tags" Target="../tags/tag1010.xml"/><Relationship Id="rId22" Type="http://schemas.openxmlformats.org/officeDocument/2006/relationships/tags" Target="../tags/tag1018.xml"/><Relationship Id="rId27" Type="http://schemas.openxmlformats.org/officeDocument/2006/relationships/tags" Target="../tags/tag1023.xml"/><Relationship Id="rId30" Type="http://schemas.openxmlformats.org/officeDocument/2006/relationships/tags" Target="../tags/tag1026.xml"/><Relationship Id="rId35" Type="http://schemas.openxmlformats.org/officeDocument/2006/relationships/tags" Target="../tags/tag1031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1004.xml"/><Relationship Id="rId51" Type="http://schemas.openxmlformats.org/officeDocument/2006/relationships/slide" Target="slide12.xml"/><Relationship Id="rId3" Type="http://schemas.openxmlformats.org/officeDocument/2006/relationships/tags" Target="../tags/tag999.xml"/><Relationship Id="rId12" Type="http://schemas.openxmlformats.org/officeDocument/2006/relationships/tags" Target="../tags/tag1008.xml"/><Relationship Id="rId17" Type="http://schemas.openxmlformats.org/officeDocument/2006/relationships/tags" Target="../tags/tag1013.xml"/><Relationship Id="rId25" Type="http://schemas.openxmlformats.org/officeDocument/2006/relationships/tags" Target="../tags/tag1021.xml"/><Relationship Id="rId33" Type="http://schemas.openxmlformats.org/officeDocument/2006/relationships/tags" Target="../tags/tag1029.xml"/><Relationship Id="rId38" Type="http://schemas.openxmlformats.org/officeDocument/2006/relationships/tags" Target="../tags/tag1034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1016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997.xml"/><Relationship Id="rId6" Type="http://schemas.openxmlformats.org/officeDocument/2006/relationships/tags" Target="../tags/tag1002.xml"/><Relationship Id="rId15" Type="http://schemas.openxmlformats.org/officeDocument/2006/relationships/tags" Target="../tags/tag1011.xml"/><Relationship Id="rId23" Type="http://schemas.openxmlformats.org/officeDocument/2006/relationships/tags" Target="../tags/tag1019.xml"/><Relationship Id="rId28" Type="http://schemas.openxmlformats.org/officeDocument/2006/relationships/tags" Target="../tags/tag1024.xml"/><Relationship Id="rId36" Type="http://schemas.openxmlformats.org/officeDocument/2006/relationships/tags" Target="../tags/tag1032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1006.xml"/><Relationship Id="rId31" Type="http://schemas.openxmlformats.org/officeDocument/2006/relationships/tags" Target="../tags/tag1027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1000.xml"/><Relationship Id="rId9" Type="http://schemas.openxmlformats.org/officeDocument/2006/relationships/tags" Target="../tags/tag1005.xml"/><Relationship Id="rId13" Type="http://schemas.openxmlformats.org/officeDocument/2006/relationships/tags" Target="../tags/tag1009.xml"/><Relationship Id="rId18" Type="http://schemas.openxmlformats.org/officeDocument/2006/relationships/tags" Target="../tags/tag1014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1030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060.xml"/><Relationship Id="rId21" Type="http://schemas.openxmlformats.org/officeDocument/2006/relationships/tags" Target="../tags/tag1055.xml"/><Relationship Id="rId42" Type="http://schemas.openxmlformats.org/officeDocument/2006/relationships/image" Target="../media/image65.tiff"/><Relationship Id="rId47" Type="http://schemas.openxmlformats.org/officeDocument/2006/relationships/slide" Target="slide6.xml"/><Relationship Id="rId63" Type="http://schemas.openxmlformats.org/officeDocument/2006/relationships/slide" Target="slide22.xml"/><Relationship Id="rId68" Type="http://schemas.openxmlformats.org/officeDocument/2006/relationships/slide" Target="slide27.xml"/><Relationship Id="rId7" Type="http://schemas.openxmlformats.org/officeDocument/2006/relationships/tags" Target="../tags/tag1041.xml"/><Relationship Id="rId71" Type="http://schemas.openxmlformats.org/officeDocument/2006/relationships/slide" Target="slide30.xml"/><Relationship Id="rId2" Type="http://schemas.openxmlformats.org/officeDocument/2006/relationships/tags" Target="../tags/tag1036.xml"/><Relationship Id="rId16" Type="http://schemas.openxmlformats.org/officeDocument/2006/relationships/tags" Target="../tags/tag1050.xml"/><Relationship Id="rId29" Type="http://schemas.openxmlformats.org/officeDocument/2006/relationships/tags" Target="../tags/tag1063.xml"/><Relationship Id="rId11" Type="http://schemas.openxmlformats.org/officeDocument/2006/relationships/tags" Target="../tags/tag1045.xml"/><Relationship Id="rId24" Type="http://schemas.openxmlformats.org/officeDocument/2006/relationships/tags" Target="../tags/tag1058.xml"/><Relationship Id="rId32" Type="http://schemas.openxmlformats.org/officeDocument/2006/relationships/tags" Target="../tags/tag1066.xml"/><Relationship Id="rId37" Type="http://schemas.openxmlformats.org/officeDocument/2006/relationships/tags" Target="../tags/tag1071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4.xml"/><Relationship Id="rId53" Type="http://schemas.openxmlformats.org/officeDocument/2006/relationships/slide" Target="slide12.xml"/><Relationship Id="rId58" Type="http://schemas.openxmlformats.org/officeDocument/2006/relationships/slide" Target="slide17.xml"/><Relationship Id="rId66" Type="http://schemas.openxmlformats.org/officeDocument/2006/relationships/slide" Target="slide25.xml"/><Relationship Id="rId5" Type="http://schemas.openxmlformats.org/officeDocument/2006/relationships/tags" Target="../tags/tag1039.xml"/><Relationship Id="rId61" Type="http://schemas.openxmlformats.org/officeDocument/2006/relationships/slide" Target="slide20.xml"/><Relationship Id="rId19" Type="http://schemas.openxmlformats.org/officeDocument/2006/relationships/tags" Target="../tags/tag1053.xml"/><Relationship Id="rId14" Type="http://schemas.openxmlformats.org/officeDocument/2006/relationships/tags" Target="../tags/tag1048.xml"/><Relationship Id="rId22" Type="http://schemas.openxmlformats.org/officeDocument/2006/relationships/tags" Target="../tags/tag1056.xml"/><Relationship Id="rId27" Type="http://schemas.openxmlformats.org/officeDocument/2006/relationships/tags" Target="../tags/tag1061.xml"/><Relationship Id="rId30" Type="http://schemas.openxmlformats.org/officeDocument/2006/relationships/tags" Target="../tags/tag1064.xml"/><Relationship Id="rId35" Type="http://schemas.openxmlformats.org/officeDocument/2006/relationships/tags" Target="../tags/tag1069.xml"/><Relationship Id="rId43" Type="http://schemas.openxmlformats.org/officeDocument/2006/relationships/slide" Target="slide2.xml"/><Relationship Id="rId48" Type="http://schemas.openxmlformats.org/officeDocument/2006/relationships/slide" Target="slide7.xml"/><Relationship Id="rId56" Type="http://schemas.openxmlformats.org/officeDocument/2006/relationships/slide" Target="slide15.xml"/><Relationship Id="rId64" Type="http://schemas.openxmlformats.org/officeDocument/2006/relationships/slide" Target="slide23.xml"/><Relationship Id="rId69" Type="http://schemas.openxmlformats.org/officeDocument/2006/relationships/slide" Target="slide28.xml"/><Relationship Id="rId8" Type="http://schemas.openxmlformats.org/officeDocument/2006/relationships/tags" Target="../tags/tag1042.xml"/><Relationship Id="rId51" Type="http://schemas.openxmlformats.org/officeDocument/2006/relationships/slide" Target="slide10.xml"/><Relationship Id="rId72" Type="http://schemas.openxmlformats.org/officeDocument/2006/relationships/slide" Target="slide31.xml"/><Relationship Id="rId3" Type="http://schemas.openxmlformats.org/officeDocument/2006/relationships/tags" Target="../tags/tag1037.xml"/><Relationship Id="rId12" Type="http://schemas.openxmlformats.org/officeDocument/2006/relationships/tags" Target="../tags/tag1046.xml"/><Relationship Id="rId17" Type="http://schemas.openxmlformats.org/officeDocument/2006/relationships/tags" Target="../tags/tag1051.xml"/><Relationship Id="rId25" Type="http://schemas.openxmlformats.org/officeDocument/2006/relationships/tags" Target="../tags/tag1059.xml"/><Relationship Id="rId33" Type="http://schemas.openxmlformats.org/officeDocument/2006/relationships/tags" Target="../tags/tag1067.xml"/><Relationship Id="rId38" Type="http://schemas.openxmlformats.org/officeDocument/2006/relationships/tags" Target="../tags/tag1072.xml"/><Relationship Id="rId46" Type="http://schemas.openxmlformats.org/officeDocument/2006/relationships/slide" Target="slide5.xml"/><Relationship Id="rId59" Type="http://schemas.openxmlformats.org/officeDocument/2006/relationships/slide" Target="slide18.xml"/><Relationship Id="rId67" Type="http://schemas.openxmlformats.org/officeDocument/2006/relationships/slide" Target="slide26.xml"/><Relationship Id="rId20" Type="http://schemas.openxmlformats.org/officeDocument/2006/relationships/tags" Target="../tags/tag1054.xml"/><Relationship Id="rId41" Type="http://schemas.openxmlformats.org/officeDocument/2006/relationships/image" Target="../media/image64.tiff"/><Relationship Id="rId54" Type="http://schemas.openxmlformats.org/officeDocument/2006/relationships/slide" Target="slide13.xml"/><Relationship Id="rId62" Type="http://schemas.openxmlformats.org/officeDocument/2006/relationships/slide" Target="slide21.xml"/><Relationship Id="rId70" Type="http://schemas.openxmlformats.org/officeDocument/2006/relationships/slide" Target="slide29.xml"/><Relationship Id="rId1" Type="http://schemas.openxmlformats.org/officeDocument/2006/relationships/tags" Target="../tags/tag1035.xml"/><Relationship Id="rId6" Type="http://schemas.openxmlformats.org/officeDocument/2006/relationships/tags" Target="../tags/tag1040.xml"/><Relationship Id="rId15" Type="http://schemas.openxmlformats.org/officeDocument/2006/relationships/tags" Target="../tags/tag1049.xml"/><Relationship Id="rId23" Type="http://schemas.openxmlformats.org/officeDocument/2006/relationships/tags" Target="../tags/tag1057.xml"/><Relationship Id="rId28" Type="http://schemas.openxmlformats.org/officeDocument/2006/relationships/tags" Target="../tags/tag1062.xml"/><Relationship Id="rId36" Type="http://schemas.openxmlformats.org/officeDocument/2006/relationships/tags" Target="../tags/tag1070.xml"/><Relationship Id="rId49" Type="http://schemas.openxmlformats.org/officeDocument/2006/relationships/slide" Target="slide8.xml"/><Relationship Id="rId57" Type="http://schemas.openxmlformats.org/officeDocument/2006/relationships/slide" Target="slide16.xml"/><Relationship Id="rId10" Type="http://schemas.openxmlformats.org/officeDocument/2006/relationships/tags" Target="../tags/tag1044.xml"/><Relationship Id="rId31" Type="http://schemas.openxmlformats.org/officeDocument/2006/relationships/tags" Target="../tags/tag1065.xml"/><Relationship Id="rId44" Type="http://schemas.openxmlformats.org/officeDocument/2006/relationships/slide" Target="slide3.xml"/><Relationship Id="rId52" Type="http://schemas.openxmlformats.org/officeDocument/2006/relationships/slide" Target="slide11.xml"/><Relationship Id="rId60" Type="http://schemas.openxmlformats.org/officeDocument/2006/relationships/slide" Target="slide19.xml"/><Relationship Id="rId65" Type="http://schemas.openxmlformats.org/officeDocument/2006/relationships/slide" Target="slide24.xml"/><Relationship Id="rId4" Type="http://schemas.openxmlformats.org/officeDocument/2006/relationships/tags" Target="../tags/tag1038.xml"/><Relationship Id="rId9" Type="http://schemas.openxmlformats.org/officeDocument/2006/relationships/tags" Target="../tags/tag1043.xml"/><Relationship Id="rId13" Type="http://schemas.openxmlformats.org/officeDocument/2006/relationships/tags" Target="../tags/tag1047.xml"/><Relationship Id="rId18" Type="http://schemas.openxmlformats.org/officeDocument/2006/relationships/tags" Target="../tags/tag1052.xml"/><Relationship Id="rId39" Type="http://schemas.openxmlformats.org/officeDocument/2006/relationships/tags" Target="../tags/tag1073.xml"/><Relationship Id="rId34" Type="http://schemas.openxmlformats.org/officeDocument/2006/relationships/tags" Target="../tags/tag1068.xml"/><Relationship Id="rId50" Type="http://schemas.openxmlformats.org/officeDocument/2006/relationships/slide" Target="slide9.xml"/><Relationship Id="rId55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67.xml"/><Relationship Id="rId21" Type="http://schemas.openxmlformats.org/officeDocument/2006/relationships/tags" Target="../tags/tag62.xml"/><Relationship Id="rId42" Type="http://schemas.openxmlformats.org/officeDocument/2006/relationships/slide" Target="slide4.xml"/><Relationship Id="rId47" Type="http://schemas.openxmlformats.org/officeDocument/2006/relationships/slide" Target="slide9.xml"/><Relationship Id="rId63" Type="http://schemas.openxmlformats.org/officeDocument/2006/relationships/slide" Target="slide25.xml"/><Relationship Id="rId68" Type="http://schemas.openxmlformats.org/officeDocument/2006/relationships/slide" Target="slide30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9" Type="http://schemas.openxmlformats.org/officeDocument/2006/relationships/tags" Target="../tags/tag70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tags" Target="../tags/tag73.xml"/><Relationship Id="rId37" Type="http://schemas.openxmlformats.org/officeDocument/2006/relationships/tags" Target="../tags/tag78.xml"/><Relationship Id="rId40" Type="http://schemas.openxmlformats.org/officeDocument/2006/relationships/slide" Target="slide2.xml"/><Relationship Id="rId45" Type="http://schemas.openxmlformats.org/officeDocument/2006/relationships/slide" Target="slide7.xml"/><Relationship Id="rId53" Type="http://schemas.openxmlformats.org/officeDocument/2006/relationships/slide" Target="slide15.xml"/><Relationship Id="rId58" Type="http://schemas.openxmlformats.org/officeDocument/2006/relationships/slide" Target="slide20.xml"/><Relationship Id="rId66" Type="http://schemas.openxmlformats.org/officeDocument/2006/relationships/slide" Target="slide28.xml"/><Relationship Id="rId5" Type="http://schemas.openxmlformats.org/officeDocument/2006/relationships/tags" Target="../tags/tag46.xml"/><Relationship Id="rId61" Type="http://schemas.openxmlformats.org/officeDocument/2006/relationships/slide" Target="slide23.xml"/><Relationship Id="rId19" Type="http://schemas.openxmlformats.org/officeDocument/2006/relationships/tags" Target="../tags/tag6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35" Type="http://schemas.openxmlformats.org/officeDocument/2006/relationships/tags" Target="../tags/tag76.xml"/><Relationship Id="rId43" Type="http://schemas.openxmlformats.org/officeDocument/2006/relationships/slide" Target="slide5.xml"/><Relationship Id="rId48" Type="http://schemas.openxmlformats.org/officeDocument/2006/relationships/slide" Target="slide10.xml"/><Relationship Id="rId56" Type="http://schemas.openxmlformats.org/officeDocument/2006/relationships/slide" Target="slide18.xml"/><Relationship Id="rId64" Type="http://schemas.openxmlformats.org/officeDocument/2006/relationships/slide" Target="slide26.xml"/><Relationship Id="rId69" Type="http://schemas.openxmlformats.org/officeDocument/2006/relationships/slide" Target="slide31.xml"/><Relationship Id="rId8" Type="http://schemas.openxmlformats.org/officeDocument/2006/relationships/tags" Target="../tags/tag49.xml"/><Relationship Id="rId51" Type="http://schemas.openxmlformats.org/officeDocument/2006/relationships/slide" Target="slide13.xml"/><Relationship Id="rId3" Type="http://schemas.openxmlformats.org/officeDocument/2006/relationships/tags" Target="../tags/tag44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tags" Target="../tags/tag74.xml"/><Relationship Id="rId38" Type="http://schemas.openxmlformats.org/officeDocument/2006/relationships/tags" Target="../tags/tag79.xml"/><Relationship Id="rId46" Type="http://schemas.openxmlformats.org/officeDocument/2006/relationships/slide" Target="slide8.xml"/><Relationship Id="rId59" Type="http://schemas.openxmlformats.org/officeDocument/2006/relationships/slide" Target="slide21.xml"/><Relationship Id="rId67" Type="http://schemas.openxmlformats.org/officeDocument/2006/relationships/slide" Target="slide29.xml"/><Relationship Id="rId20" Type="http://schemas.openxmlformats.org/officeDocument/2006/relationships/tags" Target="../tags/tag61.xml"/><Relationship Id="rId41" Type="http://schemas.openxmlformats.org/officeDocument/2006/relationships/slide" Target="slide3.xml"/><Relationship Id="rId54" Type="http://schemas.openxmlformats.org/officeDocument/2006/relationships/slide" Target="slide16.xml"/><Relationship Id="rId62" Type="http://schemas.openxmlformats.org/officeDocument/2006/relationships/slide" Target="slide24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36" Type="http://schemas.openxmlformats.org/officeDocument/2006/relationships/tags" Target="../tags/tag77.xml"/><Relationship Id="rId49" Type="http://schemas.openxmlformats.org/officeDocument/2006/relationships/slide" Target="slide11.xml"/><Relationship Id="rId57" Type="http://schemas.openxmlformats.org/officeDocument/2006/relationships/slide" Target="slide19.xml"/><Relationship Id="rId10" Type="http://schemas.openxmlformats.org/officeDocument/2006/relationships/tags" Target="../tags/tag51.xml"/><Relationship Id="rId31" Type="http://schemas.openxmlformats.org/officeDocument/2006/relationships/tags" Target="../tags/tag72.xml"/><Relationship Id="rId44" Type="http://schemas.openxmlformats.org/officeDocument/2006/relationships/slide" Target="slide6.xml"/><Relationship Id="rId52" Type="http://schemas.openxmlformats.org/officeDocument/2006/relationships/slide" Target="slide14.xml"/><Relationship Id="rId60" Type="http://schemas.openxmlformats.org/officeDocument/2006/relationships/slide" Target="slide22.xml"/><Relationship Id="rId65" Type="http://schemas.openxmlformats.org/officeDocument/2006/relationships/slide" Target="slide27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75.xml"/><Relationship Id="rId50" Type="http://schemas.openxmlformats.org/officeDocument/2006/relationships/slide" Target="slide12.xml"/><Relationship Id="rId55" Type="http://schemas.openxmlformats.org/officeDocument/2006/relationships/slide" Target="slide17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099.xml"/><Relationship Id="rId21" Type="http://schemas.openxmlformats.org/officeDocument/2006/relationships/tags" Target="../tags/tag1094.xml"/><Relationship Id="rId42" Type="http://schemas.openxmlformats.org/officeDocument/2006/relationships/slide" Target="slide4.xml"/><Relationship Id="rId47" Type="http://schemas.openxmlformats.org/officeDocument/2006/relationships/slide" Target="slide9.xml"/><Relationship Id="rId63" Type="http://schemas.openxmlformats.org/officeDocument/2006/relationships/slide" Target="slide25.xml"/><Relationship Id="rId68" Type="http://schemas.openxmlformats.org/officeDocument/2006/relationships/slide" Target="slide30.xml"/><Relationship Id="rId7" Type="http://schemas.openxmlformats.org/officeDocument/2006/relationships/tags" Target="../tags/tag1080.xml"/><Relationship Id="rId2" Type="http://schemas.openxmlformats.org/officeDocument/2006/relationships/tags" Target="../tags/tag1075.xml"/><Relationship Id="rId16" Type="http://schemas.openxmlformats.org/officeDocument/2006/relationships/tags" Target="../tags/tag1089.xml"/><Relationship Id="rId29" Type="http://schemas.openxmlformats.org/officeDocument/2006/relationships/tags" Target="../tags/tag1102.xml"/><Relationship Id="rId11" Type="http://schemas.openxmlformats.org/officeDocument/2006/relationships/tags" Target="../tags/tag1084.xml"/><Relationship Id="rId24" Type="http://schemas.openxmlformats.org/officeDocument/2006/relationships/tags" Target="../tags/tag1097.xml"/><Relationship Id="rId32" Type="http://schemas.openxmlformats.org/officeDocument/2006/relationships/tags" Target="../tags/tag1105.xml"/><Relationship Id="rId37" Type="http://schemas.openxmlformats.org/officeDocument/2006/relationships/tags" Target="../tags/tag1110.xml"/><Relationship Id="rId40" Type="http://schemas.openxmlformats.org/officeDocument/2006/relationships/slide" Target="slide2.xml"/><Relationship Id="rId45" Type="http://schemas.openxmlformats.org/officeDocument/2006/relationships/slide" Target="slide7.xml"/><Relationship Id="rId53" Type="http://schemas.openxmlformats.org/officeDocument/2006/relationships/slide" Target="slide15.xml"/><Relationship Id="rId58" Type="http://schemas.openxmlformats.org/officeDocument/2006/relationships/slide" Target="slide20.xml"/><Relationship Id="rId66" Type="http://schemas.openxmlformats.org/officeDocument/2006/relationships/slide" Target="slide28.xml"/><Relationship Id="rId5" Type="http://schemas.openxmlformats.org/officeDocument/2006/relationships/tags" Target="../tags/tag1078.xml"/><Relationship Id="rId61" Type="http://schemas.openxmlformats.org/officeDocument/2006/relationships/slide" Target="slide23.xml"/><Relationship Id="rId19" Type="http://schemas.openxmlformats.org/officeDocument/2006/relationships/tags" Target="../tags/tag1092.xml"/><Relationship Id="rId14" Type="http://schemas.openxmlformats.org/officeDocument/2006/relationships/tags" Target="../tags/tag1087.xml"/><Relationship Id="rId22" Type="http://schemas.openxmlformats.org/officeDocument/2006/relationships/tags" Target="../tags/tag1095.xml"/><Relationship Id="rId27" Type="http://schemas.openxmlformats.org/officeDocument/2006/relationships/tags" Target="../tags/tag1100.xml"/><Relationship Id="rId30" Type="http://schemas.openxmlformats.org/officeDocument/2006/relationships/tags" Target="../tags/tag1103.xml"/><Relationship Id="rId35" Type="http://schemas.openxmlformats.org/officeDocument/2006/relationships/tags" Target="../tags/tag1108.xml"/><Relationship Id="rId43" Type="http://schemas.openxmlformats.org/officeDocument/2006/relationships/slide" Target="slide5.xml"/><Relationship Id="rId48" Type="http://schemas.openxmlformats.org/officeDocument/2006/relationships/slide" Target="slide10.xml"/><Relationship Id="rId56" Type="http://schemas.openxmlformats.org/officeDocument/2006/relationships/slide" Target="slide18.xml"/><Relationship Id="rId64" Type="http://schemas.openxmlformats.org/officeDocument/2006/relationships/slide" Target="slide26.xml"/><Relationship Id="rId69" Type="http://schemas.openxmlformats.org/officeDocument/2006/relationships/slide" Target="slide31.xml"/><Relationship Id="rId8" Type="http://schemas.openxmlformats.org/officeDocument/2006/relationships/tags" Target="../tags/tag1081.xml"/><Relationship Id="rId51" Type="http://schemas.openxmlformats.org/officeDocument/2006/relationships/slide" Target="slide13.xml"/><Relationship Id="rId3" Type="http://schemas.openxmlformats.org/officeDocument/2006/relationships/tags" Target="../tags/tag1076.xml"/><Relationship Id="rId12" Type="http://schemas.openxmlformats.org/officeDocument/2006/relationships/tags" Target="../tags/tag1085.xml"/><Relationship Id="rId17" Type="http://schemas.openxmlformats.org/officeDocument/2006/relationships/tags" Target="../tags/tag1090.xml"/><Relationship Id="rId25" Type="http://schemas.openxmlformats.org/officeDocument/2006/relationships/tags" Target="../tags/tag1098.xml"/><Relationship Id="rId33" Type="http://schemas.openxmlformats.org/officeDocument/2006/relationships/tags" Target="../tags/tag1106.xml"/><Relationship Id="rId38" Type="http://schemas.openxmlformats.org/officeDocument/2006/relationships/tags" Target="../tags/tag1111.xml"/><Relationship Id="rId46" Type="http://schemas.openxmlformats.org/officeDocument/2006/relationships/slide" Target="slide8.xml"/><Relationship Id="rId59" Type="http://schemas.openxmlformats.org/officeDocument/2006/relationships/slide" Target="slide21.xml"/><Relationship Id="rId67" Type="http://schemas.openxmlformats.org/officeDocument/2006/relationships/slide" Target="slide29.xml"/><Relationship Id="rId20" Type="http://schemas.openxmlformats.org/officeDocument/2006/relationships/tags" Target="../tags/tag1093.xml"/><Relationship Id="rId41" Type="http://schemas.openxmlformats.org/officeDocument/2006/relationships/slide" Target="slide3.xml"/><Relationship Id="rId54" Type="http://schemas.openxmlformats.org/officeDocument/2006/relationships/slide" Target="slide16.xml"/><Relationship Id="rId62" Type="http://schemas.openxmlformats.org/officeDocument/2006/relationships/slide" Target="slide24.xml"/><Relationship Id="rId1" Type="http://schemas.openxmlformats.org/officeDocument/2006/relationships/tags" Target="../tags/tag1074.xml"/><Relationship Id="rId6" Type="http://schemas.openxmlformats.org/officeDocument/2006/relationships/tags" Target="../tags/tag1079.xml"/><Relationship Id="rId15" Type="http://schemas.openxmlformats.org/officeDocument/2006/relationships/tags" Target="../tags/tag1088.xml"/><Relationship Id="rId23" Type="http://schemas.openxmlformats.org/officeDocument/2006/relationships/tags" Target="../tags/tag1096.xml"/><Relationship Id="rId28" Type="http://schemas.openxmlformats.org/officeDocument/2006/relationships/tags" Target="../tags/tag1101.xml"/><Relationship Id="rId36" Type="http://schemas.openxmlformats.org/officeDocument/2006/relationships/tags" Target="../tags/tag1109.xml"/><Relationship Id="rId49" Type="http://schemas.openxmlformats.org/officeDocument/2006/relationships/slide" Target="slide11.xml"/><Relationship Id="rId57" Type="http://schemas.openxmlformats.org/officeDocument/2006/relationships/slide" Target="slide19.xml"/><Relationship Id="rId10" Type="http://schemas.openxmlformats.org/officeDocument/2006/relationships/tags" Target="../tags/tag1083.xml"/><Relationship Id="rId31" Type="http://schemas.openxmlformats.org/officeDocument/2006/relationships/tags" Target="../tags/tag1104.xml"/><Relationship Id="rId44" Type="http://schemas.openxmlformats.org/officeDocument/2006/relationships/slide" Target="slide6.xml"/><Relationship Id="rId52" Type="http://schemas.openxmlformats.org/officeDocument/2006/relationships/slide" Target="slide14.xml"/><Relationship Id="rId60" Type="http://schemas.openxmlformats.org/officeDocument/2006/relationships/slide" Target="slide22.xml"/><Relationship Id="rId65" Type="http://schemas.openxmlformats.org/officeDocument/2006/relationships/slide" Target="slide27.xml"/><Relationship Id="rId4" Type="http://schemas.openxmlformats.org/officeDocument/2006/relationships/tags" Target="../tags/tag1077.xml"/><Relationship Id="rId9" Type="http://schemas.openxmlformats.org/officeDocument/2006/relationships/tags" Target="../tags/tag1082.xml"/><Relationship Id="rId13" Type="http://schemas.openxmlformats.org/officeDocument/2006/relationships/tags" Target="../tags/tag1086.xml"/><Relationship Id="rId18" Type="http://schemas.openxmlformats.org/officeDocument/2006/relationships/tags" Target="../tags/tag1091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1107.xml"/><Relationship Id="rId50" Type="http://schemas.openxmlformats.org/officeDocument/2006/relationships/slide" Target="slide12.xml"/><Relationship Id="rId55" Type="http://schemas.openxmlformats.org/officeDocument/2006/relationships/slide" Target="slide1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137.xml"/><Relationship Id="rId21" Type="http://schemas.openxmlformats.org/officeDocument/2006/relationships/tags" Target="../tags/tag1132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1118.xml"/><Relationship Id="rId71" Type="http://schemas.openxmlformats.org/officeDocument/2006/relationships/slide" Target="slide31.xml"/><Relationship Id="rId2" Type="http://schemas.openxmlformats.org/officeDocument/2006/relationships/tags" Target="../tags/tag1113.xml"/><Relationship Id="rId16" Type="http://schemas.openxmlformats.org/officeDocument/2006/relationships/tags" Target="../tags/tag1127.xml"/><Relationship Id="rId29" Type="http://schemas.openxmlformats.org/officeDocument/2006/relationships/tags" Target="../tags/tag1140.xml"/><Relationship Id="rId11" Type="http://schemas.openxmlformats.org/officeDocument/2006/relationships/tags" Target="../tags/tag1122.xml"/><Relationship Id="rId24" Type="http://schemas.openxmlformats.org/officeDocument/2006/relationships/tags" Target="../tags/tag1135.xml"/><Relationship Id="rId32" Type="http://schemas.openxmlformats.org/officeDocument/2006/relationships/tags" Target="../tags/tag1143.xml"/><Relationship Id="rId37" Type="http://schemas.openxmlformats.org/officeDocument/2006/relationships/tags" Target="../tags/tag1148.xml"/><Relationship Id="rId40" Type="http://schemas.openxmlformats.org/officeDocument/2006/relationships/image" Target="../media/image66.tiff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1116.xml"/><Relationship Id="rId61" Type="http://schemas.openxmlformats.org/officeDocument/2006/relationships/slide" Target="slide21.xml"/><Relationship Id="rId19" Type="http://schemas.openxmlformats.org/officeDocument/2006/relationships/tags" Target="../tags/tag1130.xml"/><Relationship Id="rId14" Type="http://schemas.openxmlformats.org/officeDocument/2006/relationships/tags" Target="../tags/tag1125.xml"/><Relationship Id="rId22" Type="http://schemas.openxmlformats.org/officeDocument/2006/relationships/tags" Target="../tags/tag1133.xml"/><Relationship Id="rId27" Type="http://schemas.openxmlformats.org/officeDocument/2006/relationships/tags" Target="../tags/tag1138.xml"/><Relationship Id="rId30" Type="http://schemas.openxmlformats.org/officeDocument/2006/relationships/tags" Target="../tags/tag1141.xml"/><Relationship Id="rId35" Type="http://schemas.openxmlformats.org/officeDocument/2006/relationships/tags" Target="../tags/tag1146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1119.xml"/><Relationship Id="rId51" Type="http://schemas.openxmlformats.org/officeDocument/2006/relationships/slide" Target="slide11.xml"/><Relationship Id="rId3" Type="http://schemas.openxmlformats.org/officeDocument/2006/relationships/tags" Target="../tags/tag1114.xml"/><Relationship Id="rId12" Type="http://schemas.openxmlformats.org/officeDocument/2006/relationships/tags" Target="../tags/tag1123.xml"/><Relationship Id="rId17" Type="http://schemas.openxmlformats.org/officeDocument/2006/relationships/tags" Target="../tags/tag1128.xml"/><Relationship Id="rId25" Type="http://schemas.openxmlformats.org/officeDocument/2006/relationships/tags" Target="../tags/tag1136.xml"/><Relationship Id="rId33" Type="http://schemas.openxmlformats.org/officeDocument/2006/relationships/tags" Target="../tags/tag1144.xml"/><Relationship Id="rId38" Type="http://schemas.openxmlformats.org/officeDocument/2006/relationships/tags" Target="../tags/tag1149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1131.xml"/><Relationship Id="rId41" Type="http://schemas.openxmlformats.org/officeDocument/2006/relationships/image" Target="../media/image67.tiff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1112.xml"/><Relationship Id="rId6" Type="http://schemas.openxmlformats.org/officeDocument/2006/relationships/tags" Target="../tags/tag1117.xml"/><Relationship Id="rId15" Type="http://schemas.openxmlformats.org/officeDocument/2006/relationships/tags" Target="../tags/tag1126.xml"/><Relationship Id="rId23" Type="http://schemas.openxmlformats.org/officeDocument/2006/relationships/tags" Target="../tags/tag1134.xml"/><Relationship Id="rId28" Type="http://schemas.openxmlformats.org/officeDocument/2006/relationships/tags" Target="../tags/tag1139.xml"/><Relationship Id="rId36" Type="http://schemas.openxmlformats.org/officeDocument/2006/relationships/tags" Target="../tags/tag1147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1121.xml"/><Relationship Id="rId31" Type="http://schemas.openxmlformats.org/officeDocument/2006/relationships/tags" Target="../tags/tag1142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1115.xml"/><Relationship Id="rId9" Type="http://schemas.openxmlformats.org/officeDocument/2006/relationships/tags" Target="../tags/tag1120.xml"/><Relationship Id="rId13" Type="http://schemas.openxmlformats.org/officeDocument/2006/relationships/tags" Target="../tags/tag1124.xml"/><Relationship Id="rId18" Type="http://schemas.openxmlformats.org/officeDocument/2006/relationships/tags" Target="../tags/tag1129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1145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slideLayout" Target="../slideLayouts/slideLayout12.xml"/><Relationship Id="rId16" Type="http://schemas.openxmlformats.org/officeDocument/2006/relationships/comments" Target="../comments/comment3.xml"/><Relationship Id="rId1" Type="http://schemas.openxmlformats.org/officeDocument/2006/relationships/tags" Target="../tags/tag1150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18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comments" Target="../comments/comment4.xml"/><Relationship Id="rId10" Type="http://schemas.openxmlformats.org/officeDocument/2006/relationships/image" Target="../media/image87.png"/><Relationship Id="rId4" Type="http://schemas.openxmlformats.org/officeDocument/2006/relationships/image" Target="../media/image24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05.xml"/><Relationship Id="rId21" Type="http://schemas.openxmlformats.org/officeDocument/2006/relationships/tags" Target="../tags/tag100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86.xml"/><Relationship Id="rId71" Type="http://schemas.openxmlformats.org/officeDocument/2006/relationships/slide" Target="slide31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9" Type="http://schemas.openxmlformats.org/officeDocument/2006/relationships/tags" Target="../tags/tag108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32" Type="http://schemas.openxmlformats.org/officeDocument/2006/relationships/tags" Target="../tags/tag111.xml"/><Relationship Id="rId37" Type="http://schemas.openxmlformats.org/officeDocument/2006/relationships/tags" Target="../tags/tag116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84.xml"/><Relationship Id="rId61" Type="http://schemas.openxmlformats.org/officeDocument/2006/relationships/slide" Target="slide21.xml"/><Relationship Id="rId19" Type="http://schemas.openxmlformats.org/officeDocument/2006/relationships/tags" Target="../tags/tag9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Relationship Id="rId35" Type="http://schemas.openxmlformats.org/officeDocument/2006/relationships/tags" Target="../tags/tag114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87.xml"/><Relationship Id="rId51" Type="http://schemas.openxmlformats.org/officeDocument/2006/relationships/slide" Target="slide11.xml"/><Relationship Id="rId3" Type="http://schemas.openxmlformats.org/officeDocument/2006/relationships/tags" Target="../tags/tag82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33" Type="http://schemas.openxmlformats.org/officeDocument/2006/relationships/tags" Target="../tags/tag112.xml"/><Relationship Id="rId38" Type="http://schemas.openxmlformats.org/officeDocument/2006/relationships/tags" Target="../tags/tag117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99.xml"/><Relationship Id="rId41" Type="http://schemas.openxmlformats.org/officeDocument/2006/relationships/notesSlide" Target="../notesSlides/notesSlide2.xml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36" Type="http://schemas.openxmlformats.org/officeDocument/2006/relationships/tags" Target="../tags/tag115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89.xml"/><Relationship Id="rId31" Type="http://schemas.openxmlformats.org/officeDocument/2006/relationships/tags" Target="../tags/tag110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9" Type="http://schemas.openxmlformats.org/officeDocument/2006/relationships/tags" Target="../tags/tag118.xml"/><Relationship Id="rId34" Type="http://schemas.openxmlformats.org/officeDocument/2006/relationships/tags" Target="../tags/tag113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144.xml"/><Relationship Id="rId21" Type="http://schemas.openxmlformats.org/officeDocument/2006/relationships/tags" Target="../tags/tag139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9" Type="http://schemas.openxmlformats.org/officeDocument/2006/relationships/tags" Target="../tags/tag147.xml"/><Relationship Id="rId11" Type="http://schemas.openxmlformats.org/officeDocument/2006/relationships/tags" Target="../tags/tag129.xml"/><Relationship Id="rId24" Type="http://schemas.openxmlformats.org/officeDocument/2006/relationships/tags" Target="../tags/tag142.xml"/><Relationship Id="rId32" Type="http://schemas.openxmlformats.org/officeDocument/2006/relationships/tags" Target="../tags/tag150.xml"/><Relationship Id="rId37" Type="http://schemas.openxmlformats.org/officeDocument/2006/relationships/tags" Target="../tags/tag155.xml"/><Relationship Id="rId40" Type="http://schemas.openxmlformats.org/officeDocument/2006/relationships/image" Target="../media/image4.png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123.xml"/><Relationship Id="rId61" Type="http://schemas.openxmlformats.org/officeDocument/2006/relationships/slide" Target="slide22.xml"/><Relationship Id="rId19" Type="http://schemas.openxmlformats.org/officeDocument/2006/relationships/tags" Target="../tags/tag137.xml"/><Relationship Id="rId14" Type="http://schemas.openxmlformats.org/officeDocument/2006/relationships/tags" Target="../tags/tag132.xml"/><Relationship Id="rId22" Type="http://schemas.openxmlformats.org/officeDocument/2006/relationships/tags" Target="../tags/tag140.xml"/><Relationship Id="rId27" Type="http://schemas.openxmlformats.org/officeDocument/2006/relationships/tags" Target="../tags/tag145.xml"/><Relationship Id="rId30" Type="http://schemas.openxmlformats.org/officeDocument/2006/relationships/tags" Target="../tags/tag148.xml"/><Relationship Id="rId35" Type="http://schemas.openxmlformats.org/officeDocument/2006/relationships/tags" Target="../tags/tag153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126.xml"/><Relationship Id="rId51" Type="http://schemas.openxmlformats.org/officeDocument/2006/relationships/slide" Target="slide12.xml"/><Relationship Id="rId3" Type="http://schemas.openxmlformats.org/officeDocument/2006/relationships/tags" Target="../tags/tag121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tags" Target="../tags/tag143.xml"/><Relationship Id="rId33" Type="http://schemas.openxmlformats.org/officeDocument/2006/relationships/tags" Target="../tags/tag151.xml"/><Relationship Id="rId38" Type="http://schemas.openxmlformats.org/officeDocument/2006/relationships/tags" Target="../tags/tag156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138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5" Type="http://schemas.openxmlformats.org/officeDocument/2006/relationships/tags" Target="../tags/tag133.xml"/><Relationship Id="rId23" Type="http://schemas.openxmlformats.org/officeDocument/2006/relationships/tags" Target="../tags/tag141.xml"/><Relationship Id="rId28" Type="http://schemas.openxmlformats.org/officeDocument/2006/relationships/tags" Target="../tags/tag146.xml"/><Relationship Id="rId36" Type="http://schemas.openxmlformats.org/officeDocument/2006/relationships/tags" Target="../tags/tag154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128.xml"/><Relationship Id="rId31" Type="http://schemas.openxmlformats.org/officeDocument/2006/relationships/tags" Target="../tags/tag149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152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182.xml"/><Relationship Id="rId21" Type="http://schemas.openxmlformats.org/officeDocument/2006/relationships/tags" Target="../tags/tag177.xml"/><Relationship Id="rId42" Type="http://schemas.openxmlformats.org/officeDocument/2006/relationships/slide" Target="slide3.xml"/><Relationship Id="rId47" Type="http://schemas.openxmlformats.org/officeDocument/2006/relationships/slide" Target="slide8.xml"/><Relationship Id="rId63" Type="http://schemas.openxmlformats.org/officeDocument/2006/relationships/slide" Target="slide24.xml"/><Relationship Id="rId68" Type="http://schemas.openxmlformats.org/officeDocument/2006/relationships/slide" Target="slide29.xml"/><Relationship Id="rId7" Type="http://schemas.openxmlformats.org/officeDocument/2006/relationships/tags" Target="../tags/tag163.xml"/><Relationship Id="rId2" Type="http://schemas.openxmlformats.org/officeDocument/2006/relationships/tags" Target="../tags/tag158.xml"/><Relationship Id="rId16" Type="http://schemas.openxmlformats.org/officeDocument/2006/relationships/tags" Target="../tags/tag172.xml"/><Relationship Id="rId29" Type="http://schemas.openxmlformats.org/officeDocument/2006/relationships/tags" Target="../tags/tag185.xml"/><Relationship Id="rId11" Type="http://schemas.openxmlformats.org/officeDocument/2006/relationships/tags" Target="../tags/tag167.xml"/><Relationship Id="rId24" Type="http://schemas.openxmlformats.org/officeDocument/2006/relationships/tags" Target="../tags/tag180.xml"/><Relationship Id="rId32" Type="http://schemas.openxmlformats.org/officeDocument/2006/relationships/tags" Target="../tags/tag188.xml"/><Relationship Id="rId37" Type="http://schemas.openxmlformats.org/officeDocument/2006/relationships/tags" Target="../tags/tag193.xml"/><Relationship Id="rId40" Type="http://schemas.openxmlformats.org/officeDocument/2006/relationships/image" Target="../media/image5.emf"/><Relationship Id="rId45" Type="http://schemas.openxmlformats.org/officeDocument/2006/relationships/slide" Target="slide6.xml"/><Relationship Id="rId53" Type="http://schemas.openxmlformats.org/officeDocument/2006/relationships/slide" Target="slide14.xml"/><Relationship Id="rId58" Type="http://schemas.openxmlformats.org/officeDocument/2006/relationships/slide" Target="slide19.xml"/><Relationship Id="rId66" Type="http://schemas.openxmlformats.org/officeDocument/2006/relationships/slide" Target="slide27.xml"/><Relationship Id="rId5" Type="http://schemas.openxmlformats.org/officeDocument/2006/relationships/tags" Target="../tags/tag161.xml"/><Relationship Id="rId61" Type="http://schemas.openxmlformats.org/officeDocument/2006/relationships/slide" Target="slide22.xml"/><Relationship Id="rId19" Type="http://schemas.openxmlformats.org/officeDocument/2006/relationships/tags" Target="../tags/tag175.xml"/><Relationship Id="rId14" Type="http://schemas.openxmlformats.org/officeDocument/2006/relationships/tags" Target="../tags/tag170.xml"/><Relationship Id="rId22" Type="http://schemas.openxmlformats.org/officeDocument/2006/relationships/tags" Target="../tags/tag178.xml"/><Relationship Id="rId27" Type="http://schemas.openxmlformats.org/officeDocument/2006/relationships/tags" Target="../tags/tag183.xml"/><Relationship Id="rId30" Type="http://schemas.openxmlformats.org/officeDocument/2006/relationships/tags" Target="../tags/tag186.xml"/><Relationship Id="rId35" Type="http://schemas.openxmlformats.org/officeDocument/2006/relationships/tags" Target="../tags/tag191.xml"/><Relationship Id="rId43" Type="http://schemas.openxmlformats.org/officeDocument/2006/relationships/slide" Target="slide4.xml"/><Relationship Id="rId48" Type="http://schemas.openxmlformats.org/officeDocument/2006/relationships/slide" Target="slide9.xml"/><Relationship Id="rId56" Type="http://schemas.openxmlformats.org/officeDocument/2006/relationships/slide" Target="slide17.xml"/><Relationship Id="rId64" Type="http://schemas.openxmlformats.org/officeDocument/2006/relationships/slide" Target="slide25.xml"/><Relationship Id="rId69" Type="http://schemas.openxmlformats.org/officeDocument/2006/relationships/slide" Target="slide30.xml"/><Relationship Id="rId8" Type="http://schemas.openxmlformats.org/officeDocument/2006/relationships/tags" Target="../tags/tag164.xml"/><Relationship Id="rId51" Type="http://schemas.openxmlformats.org/officeDocument/2006/relationships/slide" Target="slide12.xml"/><Relationship Id="rId3" Type="http://schemas.openxmlformats.org/officeDocument/2006/relationships/tags" Target="../tags/tag159.xml"/><Relationship Id="rId12" Type="http://schemas.openxmlformats.org/officeDocument/2006/relationships/tags" Target="../tags/tag168.xml"/><Relationship Id="rId17" Type="http://schemas.openxmlformats.org/officeDocument/2006/relationships/tags" Target="../tags/tag173.xml"/><Relationship Id="rId25" Type="http://schemas.openxmlformats.org/officeDocument/2006/relationships/tags" Target="../tags/tag181.xml"/><Relationship Id="rId33" Type="http://schemas.openxmlformats.org/officeDocument/2006/relationships/tags" Target="../tags/tag189.xml"/><Relationship Id="rId38" Type="http://schemas.openxmlformats.org/officeDocument/2006/relationships/tags" Target="../tags/tag194.xml"/><Relationship Id="rId46" Type="http://schemas.openxmlformats.org/officeDocument/2006/relationships/slide" Target="slide7.xml"/><Relationship Id="rId59" Type="http://schemas.openxmlformats.org/officeDocument/2006/relationships/slide" Target="slide20.xml"/><Relationship Id="rId67" Type="http://schemas.openxmlformats.org/officeDocument/2006/relationships/slide" Target="slide28.xml"/><Relationship Id="rId20" Type="http://schemas.openxmlformats.org/officeDocument/2006/relationships/tags" Target="../tags/tag176.xml"/><Relationship Id="rId41" Type="http://schemas.openxmlformats.org/officeDocument/2006/relationships/slide" Target="slide2.xml"/><Relationship Id="rId54" Type="http://schemas.openxmlformats.org/officeDocument/2006/relationships/slide" Target="slide15.xml"/><Relationship Id="rId62" Type="http://schemas.openxmlformats.org/officeDocument/2006/relationships/slide" Target="slide23.xml"/><Relationship Id="rId70" Type="http://schemas.openxmlformats.org/officeDocument/2006/relationships/slide" Target="slide31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5" Type="http://schemas.openxmlformats.org/officeDocument/2006/relationships/tags" Target="../tags/tag171.xml"/><Relationship Id="rId23" Type="http://schemas.openxmlformats.org/officeDocument/2006/relationships/tags" Target="../tags/tag179.xml"/><Relationship Id="rId28" Type="http://schemas.openxmlformats.org/officeDocument/2006/relationships/tags" Target="../tags/tag184.xml"/><Relationship Id="rId36" Type="http://schemas.openxmlformats.org/officeDocument/2006/relationships/tags" Target="../tags/tag192.xml"/><Relationship Id="rId49" Type="http://schemas.openxmlformats.org/officeDocument/2006/relationships/slide" Target="slide10.xml"/><Relationship Id="rId57" Type="http://schemas.openxmlformats.org/officeDocument/2006/relationships/slide" Target="slide18.xml"/><Relationship Id="rId10" Type="http://schemas.openxmlformats.org/officeDocument/2006/relationships/tags" Target="../tags/tag166.xml"/><Relationship Id="rId31" Type="http://schemas.openxmlformats.org/officeDocument/2006/relationships/tags" Target="../tags/tag187.xml"/><Relationship Id="rId44" Type="http://schemas.openxmlformats.org/officeDocument/2006/relationships/slide" Target="slide5.xml"/><Relationship Id="rId52" Type="http://schemas.openxmlformats.org/officeDocument/2006/relationships/slide" Target="slide13.xml"/><Relationship Id="rId60" Type="http://schemas.openxmlformats.org/officeDocument/2006/relationships/slide" Target="slide21.xml"/><Relationship Id="rId65" Type="http://schemas.openxmlformats.org/officeDocument/2006/relationships/slide" Target="slide26.xml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3" Type="http://schemas.openxmlformats.org/officeDocument/2006/relationships/tags" Target="../tags/tag169.xml"/><Relationship Id="rId18" Type="http://schemas.openxmlformats.org/officeDocument/2006/relationships/tags" Target="../tags/tag174.xml"/><Relationship Id="rId39" Type="http://schemas.openxmlformats.org/officeDocument/2006/relationships/slideLayout" Target="../slideLayouts/slideLayout2.xml"/><Relationship Id="rId34" Type="http://schemas.openxmlformats.org/officeDocument/2006/relationships/tags" Target="../tags/tag190.xml"/><Relationship Id="rId50" Type="http://schemas.openxmlformats.org/officeDocument/2006/relationships/slide" Target="slide11.xml"/><Relationship Id="rId55" Type="http://schemas.openxmlformats.org/officeDocument/2006/relationships/slide" Target="slide16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220.xml"/><Relationship Id="rId21" Type="http://schemas.openxmlformats.org/officeDocument/2006/relationships/tags" Target="../tags/tag215.xml"/><Relationship Id="rId42" Type="http://schemas.openxmlformats.org/officeDocument/2006/relationships/image" Target="../media/image6.png"/><Relationship Id="rId47" Type="http://schemas.openxmlformats.org/officeDocument/2006/relationships/slide" Target="slide6.xml"/><Relationship Id="rId63" Type="http://schemas.openxmlformats.org/officeDocument/2006/relationships/slide" Target="slide22.xml"/><Relationship Id="rId68" Type="http://schemas.openxmlformats.org/officeDocument/2006/relationships/slide" Target="slide27.xml"/><Relationship Id="rId7" Type="http://schemas.openxmlformats.org/officeDocument/2006/relationships/tags" Target="../tags/tag201.xml"/><Relationship Id="rId71" Type="http://schemas.openxmlformats.org/officeDocument/2006/relationships/slide" Target="slide30.xml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29" Type="http://schemas.openxmlformats.org/officeDocument/2006/relationships/tags" Target="../tags/tag223.xml"/><Relationship Id="rId11" Type="http://schemas.openxmlformats.org/officeDocument/2006/relationships/tags" Target="../tags/tag205.xml"/><Relationship Id="rId24" Type="http://schemas.openxmlformats.org/officeDocument/2006/relationships/tags" Target="../tags/tag218.xml"/><Relationship Id="rId32" Type="http://schemas.openxmlformats.org/officeDocument/2006/relationships/tags" Target="../tags/tag226.xml"/><Relationship Id="rId37" Type="http://schemas.openxmlformats.org/officeDocument/2006/relationships/tags" Target="../tags/tag231.xml"/><Relationship Id="rId40" Type="http://schemas.openxmlformats.org/officeDocument/2006/relationships/slideLayout" Target="../slideLayouts/slideLayout12.xml"/><Relationship Id="rId45" Type="http://schemas.openxmlformats.org/officeDocument/2006/relationships/slide" Target="slide4.xml"/><Relationship Id="rId53" Type="http://schemas.openxmlformats.org/officeDocument/2006/relationships/slide" Target="slide12.xml"/><Relationship Id="rId58" Type="http://schemas.openxmlformats.org/officeDocument/2006/relationships/slide" Target="slide17.xml"/><Relationship Id="rId66" Type="http://schemas.openxmlformats.org/officeDocument/2006/relationships/slide" Target="slide25.xml"/><Relationship Id="rId5" Type="http://schemas.openxmlformats.org/officeDocument/2006/relationships/tags" Target="../tags/tag199.xml"/><Relationship Id="rId61" Type="http://schemas.openxmlformats.org/officeDocument/2006/relationships/slide" Target="slide20.xml"/><Relationship Id="rId19" Type="http://schemas.openxmlformats.org/officeDocument/2006/relationships/tags" Target="../tags/tag213.xml"/><Relationship Id="rId14" Type="http://schemas.openxmlformats.org/officeDocument/2006/relationships/tags" Target="../tags/tag208.xml"/><Relationship Id="rId22" Type="http://schemas.openxmlformats.org/officeDocument/2006/relationships/tags" Target="../tags/tag216.xml"/><Relationship Id="rId27" Type="http://schemas.openxmlformats.org/officeDocument/2006/relationships/tags" Target="../tags/tag221.xml"/><Relationship Id="rId30" Type="http://schemas.openxmlformats.org/officeDocument/2006/relationships/tags" Target="../tags/tag224.xml"/><Relationship Id="rId35" Type="http://schemas.openxmlformats.org/officeDocument/2006/relationships/tags" Target="../tags/tag229.xml"/><Relationship Id="rId43" Type="http://schemas.openxmlformats.org/officeDocument/2006/relationships/slide" Target="slide2.xml"/><Relationship Id="rId48" Type="http://schemas.openxmlformats.org/officeDocument/2006/relationships/slide" Target="slide7.xml"/><Relationship Id="rId56" Type="http://schemas.openxmlformats.org/officeDocument/2006/relationships/slide" Target="slide15.xml"/><Relationship Id="rId64" Type="http://schemas.openxmlformats.org/officeDocument/2006/relationships/slide" Target="slide23.xml"/><Relationship Id="rId69" Type="http://schemas.openxmlformats.org/officeDocument/2006/relationships/slide" Target="slide28.xml"/><Relationship Id="rId8" Type="http://schemas.openxmlformats.org/officeDocument/2006/relationships/tags" Target="../tags/tag202.xml"/><Relationship Id="rId51" Type="http://schemas.openxmlformats.org/officeDocument/2006/relationships/slide" Target="slide10.xml"/><Relationship Id="rId72" Type="http://schemas.openxmlformats.org/officeDocument/2006/relationships/slide" Target="slide31.xml"/><Relationship Id="rId3" Type="http://schemas.openxmlformats.org/officeDocument/2006/relationships/tags" Target="../tags/tag197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5" Type="http://schemas.openxmlformats.org/officeDocument/2006/relationships/tags" Target="../tags/tag219.xml"/><Relationship Id="rId33" Type="http://schemas.openxmlformats.org/officeDocument/2006/relationships/tags" Target="../tags/tag227.xml"/><Relationship Id="rId38" Type="http://schemas.openxmlformats.org/officeDocument/2006/relationships/tags" Target="../tags/tag232.xml"/><Relationship Id="rId46" Type="http://schemas.openxmlformats.org/officeDocument/2006/relationships/slide" Target="slide5.xml"/><Relationship Id="rId59" Type="http://schemas.openxmlformats.org/officeDocument/2006/relationships/slide" Target="slide18.xml"/><Relationship Id="rId67" Type="http://schemas.openxmlformats.org/officeDocument/2006/relationships/slide" Target="slide26.xml"/><Relationship Id="rId20" Type="http://schemas.openxmlformats.org/officeDocument/2006/relationships/tags" Target="../tags/tag214.xml"/><Relationship Id="rId41" Type="http://schemas.openxmlformats.org/officeDocument/2006/relationships/notesSlide" Target="../notesSlides/notesSlide3.xml"/><Relationship Id="rId54" Type="http://schemas.openxmlformats.org/officeDocument/2006/relationships/slide" Target="slide13.xml"/><Relationship Id="rId62" Type="http://schemas.openxmlformats.org/officeDocument/2006/relationships/slide" Target="slide21.xml"/><Relationship Id="rId70" Type="http://schemas.openxmlformats.org/officeDocument/2006/relationships/slide" Target="slide29.xml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5" Type="http://schemas.openxmlformats.org/officeDocument/2006/relationships/tags" Target="../tags/tag209.xml"/><Relationship Id="rId23" Type="http://schemas.openxmlformats.org/officeDocument/2006/relationships/tags" Target="../tags/tag217.xml"/><Relationship Id="rId28" Type="http://schemas.openxmlformats.org/officeDocument/2006/relationships/tags" Target="../tags/tag222.xml"/><Relationship Id="rId36" Type="http://schemas.openxmlformats.org/officeDocument/2006/relationships/tags" Target="../tags/tag230.xml"/><Relationship Id="rId49" Type="http://schemas.openxmlformats.org/officeDocument/2006/relationships/slide" Target="slide8.xml"/><Relationship Id="rId57" Type="http://schemas.openxmlformats.org/officeDocument/2006/relationships/slide" Target="slide16.xml"/><Relationship Id="rId10" Type="http://schemas.openxmlformats.org/officeDocument/2006/relationships/tags" Target="../tags/tag204.xml"/><Relationship Id="rId31" Type="http://schemas.openxmlformats.org/officeDocument/2006/relationships/tags" Target="../tags/tag225.xml"/><Relationship Id="rId44" Type="http://schemas.openxmlformats.org/officeDocument/2006/relationships/slide" Target="slide3.xml"/><Relationship Id="rId52" Type="http://schemas.openxmlformats.org/officeDocument/2006/relationships/slide" Target="slide11.xml"/><Relationship Id="rId60" Type="http://schemas.openxmlformats.org/officeDocument/2006/relationships/slide" Target="slide19.xml"/><Relationship Id="rId65" Type="http://schemas.openxmlformats.org/officeDocument/2006/relationships/slide" Target="slide24.xml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3" Type="http://schemas.openxmlformats.org/officeDocument/2006/relationships/tags" Target="../tags/tag207.xml"/><Relationship Id="rId18" Type="http://schemas.openxmlformats.org/officeDocument/2006/relationships/tags" Target="../tags/tag212.xml"/><Relationship Id="rId39" Type="http://schemas.openxmlformats.org/officeDocument/2006/relationships/tags" Target="../tags/tag233.xml"/><Relationship Id="rId34" Type="http://schemas.openxmlformats.org/officeDocument/2006/relationships/tags" Target="../tags/tag228.xml"/><Relationship Id="rId50" Type="http://schemas.openxmlformats.org/officeDocument/2006/relationships/slide" Target="slide9.xml"/><Relationship Id="rId55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259.xml"/><Relationship Id="rId21" Type="http://schemas.openxmlformats.org/officeDocument/2006/relationships/tags" Target="../tags/tag254.xml"/><Relationship Id="rId42" Type="http://schemas.openxmlformats.org/officeDocument/2006/relationships/image" Target="../media/image9.png"/><Relationship Id="rId47" Type="http://schemas.openxmlformats.org/officeDocument/2006/relationships/slide" Target="slide5.xml"/><Relationship Id="rId63" Type="http://schemas.openxmlformats.org/officeDocument/2006/relationships/slide" Target="slide21.xml"/><Relationship Id="rId68" Type="http://schemas.openxmlformats.org/officeDocument/2006/relationships/slide" Target="slide26.xml"/><Relationship Id="rId2" Type="http://schemas.openxmlformats.org/officeDocument/2006/relationships/tags" Target="../tags/tag235.xml"/><Relationship Id="rId16" Type="http://schemas.openxmlformats.org/officeDocument/2006/relationships/tags" Target="../tags/tag249.xml"/><Relationship Id="rId29" Type="http://schemas.openxmlformats.org/officeDocument/2006/relationships/tags" Target="../tags/tag262.xml"/><Relationship Id="rId11" Type="http://schemas.openxmlformats.org/officeDocument/2006/relationships/tags" Target="../tags/tag244.xml"/><Relationship Id="rId24" Type="http://schemas.openxmlformats.org/officeDocument/2006/relationships/tags" Target="../tags/tag257.xml"/><Relationship Id="rId32" Type="http://schemas.openxmlformats.org/officeDocument/2006/relationships/tags" Target="../tags/tag265.xml"/><Relationship Id="rId37" Type="http://schemas.openxmlformats.org/officeDocument/2006/relationships/tags" Target="../tags/tag270.xml"/><Relationship Id="rId40" Type="http://schemas.openxmlformats.org/officeDocument/2006/relationships/image" Target="../media/image7.png"/><Relationship Id="rId45" Type="http://schemas.openxmlformats.org/officeDocument/2006/relationships/slide" Target="slide3.xml"/><Relationship Id="rId53" Type="http://schemas.openxmlformats.org/officeDocument/2006/relationships/slide" Target="slide11.xml"/><Relationship Id="rId58" Type="http://schemas.openxmlformats.org/officeDocument/2006/relationships/slide" Target="slide16.xml"/><Relationship Id="rId66" Type="http://schemas.openxmlformats.org/officeDocument/2006/relationships/slide" Target="slide24.xml"/><Relationship Id="rId5" Type="http://schemas.openxmlformats.org/officeDocument/2006/relationships/tags" Target="../tags/tag238.xml"/><Relationship Id="rId61" Type="http://schemas.openxmlformats.org/officeDocument/2006/relationships/slide" Target="slide19.xml"/><Relationship Id="rId19" Type="http://schemas.openxmlformats.org/officeDocument/2006/relationships/tags" Target="../tags/tag252.xml"/><Relationship Id="rId14" Type="http://schemas.openxmlformats.org/officeDocument/2006/relationships/tags" Target="../tags/tag247.xml"/><Relationship Id="rId22" Type="http://schemas.openxmlformats.org/officeDocument/2006/relationships/tags" Target="../tags/tag255.xml"/><Relationship Id="rId27" Type="http://schemas.openxmlformats.org/officeDocument/2006/relationships/tags" Target="../tags/tag260.xml"/><Relationship Id="rId30" Type="http://schemas.openxmlformats.org/officeDocument/2006/relationships/tags" Target="../tags/tag263.xml"/><Relationship Id="rId35" Type="http://schemas.openxmlformats.org/officeDocument/2006/relationships/tags" Target="../tags/tag268.xml"/><Relationship Id="rId43" Type="http://schemas.openxmlformats.org/officeDocument/2006/relationships/image" Target="../media/image10.png"/><Relationship Id="rId48" Type="http://schemas.openxmlformats.org/officeDocument/2006/relationships/slide" Target="slide6.xml"/><Relationship Id="rId56" Type="http://schemas.openxmlformats.org/officeDocument/2006/relationships/slide" Target="slide14.xml"/><Relationship Id="rId64" Type="http://schemas.openxmlformats.org/officeDocument/2006/relationships/slide" Target="slide22.xml"/><Relationship Id="rId69" Type="http://schemas.openxmlformats.org/officeDocument/2006/relationships/slide" Target="slide27.xml"/><Relationship Id="rId8" Type="http://schemas.openxmlformats.org/officeDocument/2006/relationships/tags" Target="../tags/tag241.xml"/><Relationship Id="rId51" Type="http://schemas.openxmlformats.org/officeDocument/2006/relationships/slide" Target="slide9.xml"/><Relationship Id="rId72" Type="http://schemas.openxmlformats.org/officeDocument/2006/relationships/slide" Target="slide30.xml"/><Relationship Id="rId3" Type="http://schemas.openxmlformats.org/officeDocument/2006/relationships/tags" Target="../tags/tag236.xml"/><Relationship Id="rId12" Type="http://schemas.openxmlformats.org/officeDocument/2006/relationships/tags" Target="../tags/tag245.xml"/><Relationship Id="rId17" Type="http://schemas.openxmlformats.org/officeDocument/2006/relationships/tags" Target="../tags/tag250.xml"/><Relationship Id="rId25" Type="http://schemas.openxmlformats.org/officeDocument/2006/relationships/tags" Target="../tags/tag258.xml"/><Relationship Id="rId33" Type="http://schemas.openxmlformats.org/officeDocument/2006/relationships/tags" Target="../tags/tag266.xml"/><Relationship Id="rId38" Type="http://schemas.openxmlformats.org/officeDocument/2006/relationships/tags" Target="../tags/tag271.xml"/><Relationship Id="rId46" Type="http://schemas.openxmlformats.org/officeDocument/2006/relationships/slide" Target="slide4.xml"/><Relationship Id="rId59" Type="http://schemas.openxmlformats.org/officeDocument/2006/relationships/slide" Target="slide17.xml"/><Relationship Id="rId67" Type="http://schemas.openxmlformats.org/officeDocument/2006/relationships/slide" Target="slide25.xml"/><Relationship Id="rId20" Type="http://schemas.openxmlformats.org/officeDocument/2006/relationships/tags" Target="../tags/tag253.xml"/><Relationship Id="rId41" Type="http://schemas.openxmlformats.org/officeDocument/2006/relationships/image" Target="../media/image8.png"/><Relationship Id="rId54" Type="http://schemas.openxmlformats.org/officeDocument/2006/relationships/slide" Target="slide12.xml"/><Relationship Id="rId62" Type="http://schemas.openxmlformats.org/officeDocument/2006/relationships/slide" Target="slide20.xml"/><Relationship Id="rId70" Type="http://schemas.openxmlformats.org/officeDocument/2006/relationships/slide" Target="slide28.xml"/><Relationship Id="rId1" Type="http://schemas.openxmlformats.org/officeDocument/2006/relationships/tags" Target="../tags/tag234.xml"/><Relationship Id="rId6" Type="http://schemas.openxmlformats.org/officeDocument/2006/relationships/tags" Target="../tags/tag239.xml"/><Relationship Id="rId15" Type="http://schemas.openxmlformats.org/officeDocument/2006/relationships/tags" Target="../tags/tag248.xml"/><Relationship Id="rId23" Type="http://schemas.openxmlformats.org/officeDocument/2006/relationships/tags" Target="../tags/tag256.xml"/><Relationship Id="rId28" Type="http://schemas.openxmlformats.org/officeDocument/2006/relationships/tags" Target="../tags/tag261.xml"/><Relationship Id="rId36" Type="http://schemas.openxmlformats.org/officeDocument/2006/relationships/tags" Target="../tags/tag269.xml"/><Relationship Id="rId49" Type="http://schemas.openxmlformats.org/officeDocument/2006/relationships/slide" Target="slide7.xml"/><Relationship Id="rId57" Type="http://schemas.openxmlformats.org/officeDocument/2006/relationships/slide" Target="slide15.xml"/><Relationship Id="rId10" Type="http://schemas.openxmlformats.org/officeDocument/2006/relationships/tags" Target="../tags/tag243.xml"/><Relationship Id="rId31" Type="http://schemas.openxmlformats.org/officeDocument/2006/relationships/tags" Target="../tags/tag264.xml"/><Relationship Id="rId44" Type="http://schemas.openxmlformats.org/officeDocument/2006/relationships/slide" Target="slide2.xml"/><Relationship Id="rId52" Type="http://schemas.openxmlformats.org/officeDocument/2006/relationships/slide" Target="slide10.xml"/><Relationship Id="rId60" Type="http://schemas.openxmlformats.org/officeDocument/2006/relationships/slide" Target="slide18.xml"/><Relationship Id="rId65" Type="http://schemas.openxmlformats.org/officeDocument/2006/relationships/slide" Target="slide23.xml"/><Relationship Id="rId73" Type="http://schemas.openxmlformats.org/officeDocument/2006/relationships/slide" Target="slide31.xml"/><Relationship Id="rId4" Type="http://schemas.openxmlformats.org/officeDocument/2006/relationships/tags" Target="../tags/tag237.xml"/><Relationship Id="rId9" Type="http://schemas.openxmlformats.org/officeDocument/2006/relationships/tags" Target="../tags/tag242.xml"/><Relationship Id="rId13" Type="http://schemas.openxmlformats.org/officeDocument/2006/relationships/tags" Target="../tags/tag246.xml"/><Relationship Id="rId18" Type="http://schemas.openxmlformats.org/officeDocument/2006/relationships/tags" Target="../tags/tag251.xml"/><Relationship Id="rId39" Type="http://schemas.openxmlformats.org/officeDocument/2006/relationships/slideLayout" Target="../slideLayouts/slideLayout12.xml"/><Relationship Id="rId34" Type="http://schemas.openxmlformats.org/officeDocument/2006/relationships/tags" Target="../tags/tag267.xml"/><Relationship Id="rId50" Type="http://schemas.openxmlformats.org/officeDocument/2006/relationships/slide" Target="slide8.xml"/><Relationship Id="rId55" Type="http://schemas.openxmlformats.org/officeDocument/2006/relationships/slide" Target="slide13.xml"/><Relationship Id="rId7" Type="http://schemas.openxmlformats.org/officeDocument/2006/relationships/tags" Target="../tags/tag240.xml"/><Relationship Id="rId71" Type="http://schemas.openxmlformats.org/officeDocument/2006/relationships/slide" Target="slide29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297.xml"/><Relationship Id="rId21" Type="http://schemas.openxmlformats.org/officeDocument/2006/relationships/tags" Target="../tags/tag292.xml"/><Relationship Id="rId42" Type="http://schemas.openxmlformats.org/officeDocument/2006/relationships/slide" Target="slide2.xml"/><Relationship Id="rId47" Type="http://schemas.openxmlformats.org/officeDocument/2006/relationships/slide" Target="slide7.xml"/><Relationship Id="rId63" Type="http://schemas.openxmlformats.org/officeDocument/2006/relationships/slide" Target="slide23.xml"/><Relationship Id="rId68" Type="http://schemas.openxmlformats.org/officeDocument/2006/relationships/slide" Target="slide28.xml"/><Relationship Id="rId7" Type="http://schemas.openxmlformats.org/officeDocument/2006/relationships/tags" Target="../tags/tag278.xml"/><Relationship Id="rId71" Type="http://schemas.openxmlformats.org/officeDocument/2006/relationships/slide" Target="slide31.xml"/><Relationship Id="rId2" Type="http://schemas.openxmlformats.org/officeDocument/2006/relationships/tags" Target="../tags/tag273.xml"/><Relationship Id="rId16" Type="http://schemas.openxmlformats.org/officeDocument/2006/relationships/tags" Target="../tags/tag287.xml"/><Relationship Id="rId29" Type="http://schemas.openxmlformats.org/officeDocument/2006/relationships/tags" Target="../tags/tag300.xml"/><Relationship Id="rId11" Type="http://schemas.openxmlformats.org/officeDocument/2006/relationships/tags" Target="../tags/tag282.xml"/><Relationship Id="rId24" Type="http://schemas.openxmlformats.org/officeDocument/2006/relationships/tags" Target="../tags/tag295.xml"/><Relationship Id="rId32" Type="http://schemas.openxmlformats.org/officeDocument/2006/relationships/tags" Target="../tags/tag303.xml"/><Relationship Id="rId37" Type="http://schemas.openxmlformats.org/officeDocument/2006/relationships/tags" Target="../tags/tag308.xml"/><Relationship Id="rId40" Type="http://schemas.openxmlformats.org/officeDocument/2006/relationships/slideLayout" Target="../slideLayouts/slideLayout2.xml"/><Relationship Id="rId45" Type="http://schemas.openxmlformats.org/officeDocument/2006/relationships/slide" Target="slide5.xml"/><Relationship Id="rId53" Type="http://schemas.openxmlformats.org/officeDocument/2006/relationships/slide" Target="slide13.xml"/><Relationship Id="rId58" Type="http://schemas.openxmlformats.org/officeDocument/2006/relationships/slide" Target="slide18.xml"/><Relationship Id="rId66" Type="http://schemas.openxmlformats.org/officeDocument/2006/relationships/slide" Target="slide26.xml"/><Relationship Id="rId5" Type="http://schemas.openxmlformats.org/officeDocument/2006/relationships/tags" Target="../tags/tag276.xml"/><Relationship Id="rId61" Type="http://schemas.openxmlformats.org/officeDocument/2006/relationships/slide" Target="slide21.xml"/><Relationship Id="rId19" Type="http://schemas.openxmlformats.org/officeDocument/2006/relationships/tags" Target="../tags/tag290.xml"/><Relationship Id="rId14" Type="http://schemas.openxmlformats.org/officeDocument/2006/relationships/tags" Target="../tags/tag285.xml"/><Relationship Id="rId22" Type="http://schemas.openxmlformats.org/officeDocument/2006/relationships/tags" Target="../tags/tag293.xml"/><Relationship Id="rId27" Type="http://schemas.openxmlformats.org/officeDocument/2006/relationships/tags" Target="../tags/tag298.xml"/><Relationship Id="rId30" Type="http://schemas.openxmlformats.org/officeDocument/2006/relationships/tags" Target="../tags/tag301.xml"/><Relationship Id="rId35" Type="http://schemas.openxmlformats.org/officeDocument/2006/relationships/tags" Target="../tags/tag306.xml"/><Relationship Id="rId43" Type="http://schemas.openxmlformats.org/officeDocument/2006/relationships/slide" Target="slide3.xml"/><Relationship Id="rId48" Type="http://schemas.openxmlformats.org/officeDocument/2006/relationships/slide" Target="slide8.xml"/><Relationship Id="rId56" Type="http://schemas.openxmlformats.org/officeDocument/2006/relationships/slide" Target="slide16.xml"/><Relationship Id="rId64" Type="http://schemas.openxmlformats.org/officeDocument/2006/relationships/slide" Target="slide24.xml"/><Relationship Id="rId69" Type="http://schemas.openxmlformats.org/officeDocument/2006/relationships/slide" Target="slide29.xml"/><Relationship Id="rId8" Type="http://schemas.openxmlformats.org/officeDocument/2006/relationships/tags" Target="../tags/tag279.xml"/><Relationship Id="rId51" Type="http://schemas.openxmlformats.org/officeDocument/2006/relationships/slide" Target="slide11.xml"/><Relationship Id="rId3" Type="http://schemas.openxmlformats.org/officeDocument/2006/relationships/tags" Target="../tags/tag274.xml"/><Relationship Id="rId12" Type="http://schemas.openxmlformats.org/officeDocument/2006/relationships/tags" Target="../tags/tag283.xml"/><Relationship Id="rId17" Type="http://schemas.openxmlformats.org/officeDocument/2006/relationships/tags" Target="../tags/tag288.xml"/><Relationship Id="rId25" Type="http://schemas.openxmlformats.org/officeDocument/2006/relationships/tags" Target="../tags/tag296.xml"/><Relationship Id="rId33" Type="http://schemas.openxmlformats.org/officeDocument/2006/relationships/tags" Target="../tags/tag304.xml"/><Relationship Id="rId38" Type="http://schemas.openxmlformats.org/officeDocument/2006/relationships/tags" Target="../tags/tag309.xml"/><Relationship Id="rId46" Type="http://schemas.openxmlformats.org/officeDocument/2006/relationships/slide" Target="slide6.xml"/><Relationship Id="rId59" Type="http://schemas.openxmlformats.org/officeDocument/2006/relationships/slide" Target="slide19.xml"/><Relationship Id="rId67" Type="http://schemas.openxmlformats.org/officeDocument/2006/relationships/slide" Target="slide27.xml"/><Relationship Id="rId20" Type="http://schemas.openxmlformats.org/officeDocument/2006/relationships/tags" Target="../tags/tag291.xml"/><Relationship Id="rId41" Type="http://schemas.openxmlformats.org/officeDocument/2006/relationships/image" Target="../media/image11.png"/><Relationship Id="rId54" Type="http://schemas.openxmlformats.org/officeDocument/2006/relationships/slide" Target="slide14.xml"/><Relationship Id="rId62" Type="http://schemas.openxmlformats.org/officeDocument/2006/relationships/slide" Target="slide22.xml"/><Relationship Id="rId70" Type="http://schemas.openxmlformats.org/officeDocument/2006/relationships/slide" Target="slide30.xml"/><Relationship Id="rId1" Type="http://schemas.openxmlformats.org/officeDocument/2006/relationships/tags" Target="../tags/tag272.xml"/><Relationship Id="rId6" Type="http://schemas.openxmlformats.org/officeDocument/2006/relationships/tags" Target="../tags/tag277.xml"/><Relationship Id="rId15" Type="http://schemas.openxmlformats.org/officeDocument/2006/relationships/tags" Target="../tags/tag286.xml"/><Relationship Id="rId23" Type="http://schemas.openxmlformats.org/officeDocument/2006/relationships/tags" Target="../tags/tag294.xml"/><Relationship Id="rId28" Type="http://schemas.openxmlformats.org/officeDocument/2006/relationships/tags" Target="../tags/tag299.xml"/><Relationship Id="rId36" Type="http://schemas.openxmlformats.org/officeDocument/2006/relationships/tags" Target="../tags/tag307.xml"/><Relationship Id="rId49" Type="http://schemas.openxmlformats.org/officeDocument/2006/relationships/slide" Target="slide9.xml"/><Relationship Id="rId57" Type="http://schemas.openxmlformats.org/officeDocument/2006/relationships/slide" Target="slide17.xml"/><Relationship Id="rId10" Type="http://schemas.openxmlformats.org/officeDocument/2006/relationships/tags" Target="../tags/tag281.xml"/><Relationship Id="rId31" Type="http://schemas.openxmlformats.org/officeDocument/2006/relationships/tags" Target="../tags/tag302.xml"/><Relationship Id="rId44" Type="http://schemas.openxmlformats.org/officeDocument/2006/relationships/slide" Target="slide4.xml"/><Relationship Id="rId52" Type="http://schemas.openxmlformats.org/officeDocument/2006/relationships/slide" Target="slide12.xml"/><Relationship Id="rId60" Type="http://schemas.openxmlformats.org/officeDocument/2006/relationships/slide" Target="slide20.xml"/><Relationship Id="rId65" Type="http://schemas.openxmlformats.org/officeDocument/2006/relationships/slide" Target="slide25.xml"/><Relationship Id="rId4" Type="http://schemas.openxmlformats.org/officeDocument/2006/relationships/tags" Target="../tags/tag275.xml"/><Relationship Id="rId9" Type="http://schemas.openxmlformats.org/officeDocument/2006/relationships/tags" Target="../tags/tag280.xml"/><Relationship Id="rId13" Type="http://schemas.openxmlformats.org/officeDocument/2006/relationships/tags" Target="../tags/tag284.xml"/><Relationship Id="rId18" Type="http://schemas.openxmlformats.org/officeDocument/2006/relationships/tags" Target="../tags/tag289.xml"/><Relationship Id="rId39" Type="http://schemas.openxmlformats.org/officeDocument/2006/relationships/tags" Target="../tags/tag310.xml"/><Relationship Id="rId34" Type="http://schemas.openxmlformats.org/officeDocument/2006/relationships/tags" Target="../tags/tag305.xml"/><Relationship Id="rId50" Type="http://schemas.openxmlformats.org/officeDocument/2006/relationships/slide" Target="slide10.xml"/><Relationship Id="rId55" Type="http://schemas.openxmlformats.org/officeDocument/2006/relationships/slide" Target="slide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A7559-3893-FB41-BCF6-037ECB1E6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9963"/>
          </a:xfrm>
        </p:spPr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Reconstruction Efficiency Uncertainty from </a:t>
            </a:r>
            <a:r>
              <a:rPr lang="en-US" dirty="0">
                <a:effectLst/>
              </a:rPr>
              <a:t>Intensity Dependence Study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&amp; 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Current Status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51D778-3A8A-CF4C-B4BA-C591783EC620}"/>
              </a:ext>
            </a:extLst>
          </p:cNvPr>
          <p:cNvSpPr txBox="1"/>
          <p:nvPr/>
        </p:nvSpPr>
        <p:spPr>
          <a:xfrm>
            <a:off x="0" y="565046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8000"/>
                </a:solidFill>
                <a:latin typeface="Arial"/>
                <a:cs typeface="Arial"/>
              </a:rPr>
              <a:t>30 November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C19766-2E67-A244-9B39-9AC91CA9261F}"/>
              </a:ext>
            </a:extLst>
          </p:cNvPr>
          <p:cNvSpPr/>
          <p:nvPr/>
        </p:nvSpPr>
        <p:spPr>
          <a:xfrm>
            <a:off x="1" y="5327969"/>
            <a:ext cx="12191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</a:rPr>
              <a:t>Weekly Analysis Meeting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881B3-74BD-FD4B-B7DB-716BD25987F1}"/>
              </a:ext>
            </a:extLst>
          </p:cNvPr>
          <p:cNvSpPr/>
          <p:nvPr/>
        </p:nvSpPr>
        <p:spPr>
          <a:xfrm>
            <a:off x="0" y="4381054"/>
            <a:ext cx="1219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buFont typeface="Arial" charset="0"/>
              <a:buNone/>
            </a:pPr>
            <a:r>
              <a:rPr lang="en-GB" sz="2000" dirty="0">
                <a:solidFill>
                  <a:srgbClr val="FF0000"/>
                </a:solidFill>
                <a:latin typeface="Arial" charset="0"/>
                <a:cs typeface="Arial" charset="0"/>
              </a:rPr>
              <a:t>for the </a:t>
            </a:r>
            <a:r>
              <a:rPr lang="en-GB" sz="2000" dirty="0" err="1">
                <a:solidFill>
                  <a:srgbClr val="FF0000"/>
                </a:solidFill>
                <a:latin typeface="Arial" charset="0"/>
                <a:cs typeface="Arial" charset="0"/>
              </a:rPr>
              <a:t>MINERvA</a:t>
            </a:r>
            <a:r>
              <a:rPr lang="en-GB" sz="2000" dirty="0">
                <a:solidFill>
                  <a:srgbClr val="FF0000"/>
                </a:solidFill>
                <a:latin typeface="Arial" charset="0"/>
                <a:cs typeface="Arial" charset="0"/>
              </a:rPr>
              <a:t> Collaboration</a:t>
            </a:r>
            <a:endParaRPr lang="en-GB" sz="28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8798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C60C0-148F-344B-9F29-C79CD030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Dependence from Signal Only MC </a:t>
            </a:r>
          </a:p>
        </p:txBody>
      </p:sp>
      <p:pic>
        <p:nvPicPr>
          <p:cNvPr id="809" name="Picture 808">
            <a:extLst>
              <a:ext uri="{FF2B5EF4-FFF2-40B4-BE49-F238E27FC236}">
                <a16:creationId xmlns:a16="http://schemas.microsoft.com/office/drawing/2014/main" id="{AD36D336-4EC2-4540-BE58-3F16967E9F2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" y="857772"/>
            <a:ext cx="5320989" cy="3649554"/>
          </a:xfrm>
          <a:prstGeom prst="rect">
            <a:avLst/>
          </a:prstGeom>
        </p:spPr>
      </p:pic>
      <p:pic>
        <p:nvPicPr>
          <p:cNvPr id="808" name="Picture 807">
            <a:extLst>
              <a:ext uri="{FF2B5EF4-FFF2-40B4-BE49-F238E27FC236}">
                <a16:creationId xmlns:a16="http://schemas.microsoft.com/office/drawing/2014/main" id="{E316324C-C253-704F-83D2-EA4AD90F9B3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99" y="862117"/>
            <a:ext cx="5320988" cy="3649553"/>
          </a:xfrm>
          <a:prstGeom prst="rect">
            <a:avLst/>
          </a:prstGeom>
        </p:spPr>
      </p:pic>
      <p:sp>
        <p:nvSpPr>
          <p:cNvPr id="1153" name="Content Placeholder 2">
            <a:extLst>
              <a:ext uri="{FF2B5EF4-FFF2-40B4-BE49-F238E27FC236}">
                <a16:creationId xmlns:a16="http://schemas.microsoft.com/office/drawing/2014/main" id="{EAD34B3A-0E50-1845-A9AF-9606BC3EC143}"/>
              </a:ext>
            </a:extLst>
          </p:cNvPr>
          <p:cNvSpPr txBox="1">
            <a:spLocks/>
          </p:cNvSpPr>
          <p:nvPr/>
        </p:nvSpPr>
        <p:spPr>
          <a:xfrm>
            <a:off x="3998383" y="4702335"/>
            <a:ext cx="7874530" cy="21466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Batch by batch projected efficiency are stable within few percent </a:t>
            </a:r>
          </a:p>
          <a:p>
            <a:r>
              <a:rPr lang="en-US" sz="2200" dirty="0"/>
              <a:t>Batch by batch efficiency varies within ~3% in a batch</a:t>
            </a:r>
          </a:p>
          <a:p>
            <a:r>
              <a:rPr lang="en-US" sz="2200" dirty="0"/>
              <a:t>Playlist efficiencies matches within few percent, but have less statistics to see more detailed picture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480B3-767C-4344-991F-BC94139AF10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60" y="4268382"/>
            <a:ext cx="3461988" cy="2371361"/>
          </a:xfrm>
          <a:prstGeom prst="rect">
            <a:avLst/>
          </a:prstGeom>
        </p:spPr>
      </p:pic>
      <p:grpSp>
        <p:nvGrpSpPr>
          <p:cNvPr id="798" name="Group 797">
            <a:extLst>
              <a:ext uri="{FF2B5EF4-FFF2-40B4-BE49-F238E27FC236}">
                <a16:creationId xmlns:a16="http://schemas.microsoft.com/office/drawing/2014/main" id="{4A4A9F84-D0F7-D647-B12B-D74DAD1908B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209" name="TextBox 12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369DB1DE-1C04-9443-8D9A-C5D3EFC2531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210" name="Parallelogram 1209">
              <a:hlinkClick r:id="rId43" action="ppaction://hlinksldjump"/>
              <a:extLst>
                <a:ext uri="{FF2B5EF4-FFF2-40B4-BE49-F238E27FC236}">
                  <a16:creationId xmlns:a16="http://schemas.microsoft.com/office/drawing/2014/main" id="{CE107CC9-80CC-4B43-B652-D76712DE637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1" name="Parallelogram 1210">
              <a:hlinkClick r:id="rId44" action="ppaction://hlinksldjump"/>
              <a:extLst>
                <a:ext uri="{FF2B5EF4-FFF2-40B4-BE49-F238E27FC236}">
                  <a16:creationId xmlns:a16="http://schemas.microsoft.com/office/drawing/2014/main" id="{445EAEC6-B690-0044-B922-697162623B2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TextBox 12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8205AB9A-3832-7E44-A820-99AAB18D7B2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213" name="Parallelogram 1212">
              <a:hlinkClick r:id="rId45" action="ppaction://hlinksldjump"/>
              <a:extLst>
                <a:ext uri="{FF2B5EF4-FFF2-40B4-BE49-F238E27FC236}">
                  <a16:creationId xmlns:a16="http://schemas.microsoft.com/office/drawing/2014/main" id="{187FFF0C-9A21-E046-8ED9-4BDD5A44A9C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Parallelogram 1213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758853-269B-3246-9C8E-C84BCE55A55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Parallelogram 1214">
              <a:hlinkClick r:id="rId47" action="ppaction://hlinksldjump"/>
              <a:extLst>
                <a:ext uri="{FF2B5EF4-FFF2-40B4-BE49-F238E27FC236}">
                  <a16:creationId xmlns:a16="http://schemas.microsoft.com/office/drawing/2014/main" id="{53F3C364-409A-B94E-BC4C-931748CBACF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TextBox 767">
              <a:hlinkClick r:id="rId48" action="ppaction://hlinksldjump"/>
              <a:extLst>
                <a:ext uri="{FF2B5EF4-FFF2-40B4-BE49-F238E27FC236}">
                  <a16:creationId xmlns:a16="http://schemas.microsoft.com/office/drawing/2014/main" id="{ED82BC11-2B20-C443-8ADF-FDF140B9112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69" name="Parallelogram 768">
              <a:hlinkClick r:id="rId48" action="ppaction://hlinksldjump"/>
              <a:extLst>
                <a:ext uri="{FF2B5EF4-FFF2-40B4-BE49-F238E27FC236}">
                  <a16:creationId xmlns:a16="http://schemas.microsoft.com/office/drawing/2014/main" id="{567FA262-5504-8144-8C35-A63BEE5BA648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0" name="Parallelogram 769">
              <a:hlinkClick r:id="rId49" action="ppaction://hlinksldjump"/>
              <a:extLst>
                <a:ext uri="{FF2B5EF4-FFF2-40B4-BE49-F238E27FC236}">
                  <a16:creationId xmlns:a16="http://schemas.microsoft.com/office/drawing/2014/main" id="{10E4035A-9A28-2F45-9B4B-9534AFCDDFD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TextBox 770">
              <a:hlinkClick r:id="rId50" action="ppaction://hlinksldjump"/>
              <a:extLst>
                <a:ext uri="{FF2B5EF4-FFF2-40B4-BE49-F238E27FC236}">
                  <a16:creationId xmlns:a16="http://schemas.microsoft.com/office/drawing/2014/main" id="{2F7106EF-40EA-104B-8375-A38FCC45B497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72" name="Parallelogram 771">
              <a:hlinkClick r:id="rId50" action="ppaction://hlinksldjump"/>
              <a:extLst>
                <a:ext uri="{FF2B5EF4-FFF2-40B4-BE49-F238E27FC236}">
                  <a16:creationId xmlns:a16="http://schemas.microsoft.com/office/drawing/2014/main" id="{14B0F9A8-1563-A540-B13C-39A5BD5182B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Parallelogram 772">
              <a:hlinkClick r:id="rId51" action="ppaction://hlinksldjump"/>
              <a:extLst>
                <a:ext uri="{FF2B5EF4-FFF2-40B4-BE49-F238E27FC236}">
                  <a16:creationId xmlns:a16="http://schemas.microsoft.com/office/drawing/2014/main" id="{F7E9866C-7E58-3447-9B7E-389837EC19E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Parallelogram 773">
              <a:hlinkClick r:id="rId52" action="ppaction://hlinksldjump"/>
              <a:extLst>
                <a:ext uri="{FF2B5EF4-FFF2-40B4-BE49-F238E27FC236}">
                  <a16:creationId xmlns:a16="http://schemas.microsoft.com/office/drawing/2014/main" id="{311F272E-CD64-804A-AB0E-CB9BEB5D6C9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Parallelogram 774">
              <a:hlinkClick r:id="rId53" action="ppaction://hlinksldjump"/>
              <a:extLst>
                <a:ext uri="{FF2B5EF4-FFF2-40B4-BE49-F238E27FC236}">
                  <a16:creationId xmlns:a16="http://schemas.microsoft.com/office/drawing/2014/main" id="{C6FD9305-4851-414E-8EDC-F1638B3DBCB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Parallelogram 775">
              <a:hlinkClick r:id="rId54" action="ppaction://hlinksldjump"/>
              <a:extLst>
                <a:ext uri="{FF2B5EF4-FFF2-40B4-BE49-F238E27FC236}">
                  <a16:creationId xmlns:a16="http://schemas.microsoft.com/office/drawing/2014/main" id="{1E81C6BD-BC45-9D41-9946-3896A9EC22B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Parallelogram 776">
              <a:hlinkClick r:id="rId55" action="ppaction://hlinksldjump"/>
              <a:extLst>
                <a:ext uri="{FF2B5EF4-FFF2-40B4-BE49-F238E27FC236}">
                  <a16:creationId xmlns:a16="http://schemas.microsoft.com/office/drawing/2014/main" id="{E34ADE16-0C6D-5D45-8598-A08521F9800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Parallelogram 777">
              <a:hlinkClick r:id="rId56" action="ppaction://hlinksldjump"/>
              <a:extLst>
                <a:ext uri="{FF2B5EF4-FFF2-40B4-BE49-F238E27FC236}">
                  <a16:creationId xmlns:a16="http://schemas.microsoft.com/office/drawing/2014/main" id="{2C346BF5-B834-F44B-BD01-A84F8EE21AD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Parallelogram 778">
              <a:hlinkClick r:id="rId57" action="ppaction://hlinksldjump"/>
              <a:extLst>
                <a:ext uri="{FF2B5EF4-FFF2-40B4-BE49-F238E27FC236}">
                  <a16:creationId xmlns:a16="http://schemas.microsoft.com/office/drawing/2014/main" id="{649889FF-8CB2-A343-A844-9CC54F35D00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Parallelogram 779">
              <a:hlinkClick r:id="rId58" action="ppaction://hlinksldjump"/>
              <a:extLst>
                <a:ext uri="{FF2B5EF4-FFF2-40B4-BE49-F238E27FC236}">
                  <a16:creationId xmlns:a16="http://schemas.microsoft.com/office/drawing/2014/main" id="{F64E013D-940C-AC4F-91AA-A0CF5E5386F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Parallelogram 780">
              <a:hlinkClick r:id="rId59" action="ppaction://hlinksldjump"/>
              <a:extLst>
                <a:ext uri="{FF2B5EF4-FFF2-40B4-BE49-F238E27FC236}">
                  <a16:creationId xmlns:a16="http://schemas.microsoft.com/office/drawing/2014/main" id="{4F4DEB47-8541-CA45-9A48-E534220ACAF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Parallelogram 781">
              <a:hlinkClick r:id="rId60" action="ppaction://hlinksldjump"/>
              <a:extLst>
                <a:ext uri="{FF2B5EF4-FFF2-40B4-BE49-F238E27FC236}">
                  <a16:creationId xmlns:a16="http://schemas.microsoft.com/office/drawing/2014/main" id="{E89EA9D7-F7ED-4D48-A025-1D03ADB37F6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Parallelogram 782">
              <a:hlinkClick r:id="rId61" action="ppaction://hlinksldjump"/>
              <a:extLst>
                <a:ext uri="{FF2B5EF4-FFF2-40B4-BE49-F238E27FC236}">
                  <a16:creationId xmlns:a16="http://schemas.microsoft.com/office/drawing/2014/main" id="{DB469DD7-9CB7-2348-B8AF-119F41B79BC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TextBox 783">
              <a:hlinkClick r:id="rId62" action="ppaction://hlinksldjump"/>
              <a:extLst>
                <a:ext uri="{FF2B5EF4-FFF2-40B4-BE49-F238E27FC236}">
                  <a16:creationId xmlns:a16="http://schemas.microsoft.com/office/drawing/2014/main" id="{9D06A7D5-4B46-C048-A709-809943D1D794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85" name="Parallelogram 784">
              <a:hlinkClick r:id="rId62" action="ppaction://hlinksldjump"/>
              <a:extLst>
                <a:ext uri="{FF2B5EF4-FFF2-40B4-BE49-F238E27FC236}">
                  <a16:creationId xmlns:a16="http://schemas.microsoft.com/office/drawing/2014/main" id="{156DE1D8-8C63-C846-9B0A-73A3CA11BB7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Parallelogram 785">
              <a:hlinkClick r:id="rId63" action="ppaction://hlinksldjump"/>
              <a:extLst>
                <a:ext uri="{FF2B5EF4-FFF2-40B4-BE49-F238E27FC236}">
                  <a16:creationId xmlns:a16="http://schemas.microsoft.com/office/drawing/2014/main" id="{0A8CCDF0-49E4-C94A-ABFC-32D95260092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Parallelogram 786">
              <a:hlinkClick r:id="rId64" action="ppaction://hlinksldjump"/>
              <a:extLst>
                <a:ext uri="{FF2B5EF4-FFF2-40B4-BE49-F238E27FC236}">
                  <a16:creationId xmlns:a16="http://schemas.microsoft.com/office/drawing/2014/main" id="{63858E93-986C-014A-8682-8A39957058E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Parallelogram 787">
              <a:hlinkClick r:id="rId65" action="ppaction://hlinksldjump"/>
              <a:extLst>
                <a:ext uri="{FF2B5EF4-FFF2-40B4-BE49-F238E27FC236}">
                  <a16:creationId xmlns:a16="http://schemas.microsoft.com/office/drawing/2014/main" id="{1ABCC7E5-2C0F-BA48-A3FF-0B98AC6252E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Parallelogram 788">
              <a:hlinkClick r:id="rId66" action="ppaction://hlinksldjump"/>
              <a:extLst>
                <a:ext uri="{FF2B5EF4-FFF2-40B4-BE49-F238E27FC236}">
                  <a16:creationId xmlns:a16="http://schemas.microsoft.com/office/drawing/2014/main" id="{4144EE76-865A-A242-AB88-8C1A299ACCF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TextBox 789">
              <a:hlinkClick r:id="rId67" action="ppaction://hlinksldjump"/>
              <a:extLst>
                <a:ext uri="{FF2B5EF4-FFF2-40B4-BE49-F238E27FC236}">
                  <a16:creationId xmlns:a16="http://schemas.microsoft.com/office/drawing/2014/main" id="{4ADF4203-4A8A-F344-933E-0E5D6475477C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91" name="Parallelogram 790">
              <a:hlinkClick r:id="rId67" action="ppaction://hlinksldjump"/>
              <a:extLst>
                <a:ext uri="{FF2B5EF4-FFF2-40B4-BE49-F238E27FC236}">
                  <a16:creationId xmlns:a16="http://schemas.microsoft.com/office/drawing/2014/main" id="{402803A6-5914-C64D-BFD0-A5EBB07CA7B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Parallelogram 791">
              <a:hlinkClick r:id="rId68" action="ppaction://hlinksldjump"/>
              <a:extLst>
                <a:ext uri="{FF2B5EF4-FFF2-40B4-BE49-F238E27FC236}">
                  <a16:creationId xmlns:a16="http://schemas.microsoft.com/office/drawing/2014/main" id="{81526085-061D-4F40-AB3A-BF89CE228AC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Parallelogram 7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EA09DBA-23D2-C346-8D95-21294E00DC4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TextBox 793">
              <a:hlinkClick r:id="rId70" action="ppaction://hlinksldjump"/>
              <a:extLst>
                <a:ext uri="{FF2B5EF4-FFF2-40B4-BE49-F238E27FC236}">
                  <a16:creationId xmlns:a16="http://schemas.microsoft.com/office/drawing/2014/main" id="{AAB084E3-FD7B-9442-AF53-68D368D450F6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95" name="Parallelogram 794">
              <a:hlinkClick r:id="rId70" action="ppaction://hlinksldjump"/>
              <a:extLst>
                <a:ext uri="{FF2B5EF4-FFF2-40B4-BE49-F238E27FC236}">
                  <a16:creationId xmlns:a16="http://schemas.microsoft.com/office/drawing/2014/main" id="{A6772AE8-77D7-0F46-BCF4-117993926A6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Parallelogram 795">
              <a:hlinkClick r:id="rId71" action="ppaction://hlinksldjump"/>
              <a:extLst>
                <a:ext uri="{FF2B5EF4-FFF2-40B4-BE49-F238E27FC236}">
                  <a16:creationId xmlns:a16="http://schemas.microsoft.com/office/drawing/2014/main" id="{673C9AB7-0F43-9B45-BDB7-0ECD9CCDF8D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Parallelogram 796">
              <a:hlinkClick r:id="rId72" action="ppaction://hlinksldjump"/>
              <a:extLst>
                <a:ext uri="{FF2B5EF4-FFF2-40B4-BE49-F238E27FC236}">
                  <a16:creationId xmlns:a16="http://schemas.microsoft.com/office/drawing/2014/main" id="{AC1E6698-C16C-9244-A284-8321E6F1B98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103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F21B7-9B25-B04A-ABDB-CA69AAC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Variable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092F2-CDA2-224C-94A6-9702AD6FF5AA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816" y="939800"/>
            <a:ext cx="5831519" cy="39383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FC5B18-B766-4540-B6D8-7AA419399C92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5928870" y="939799"/>
            <a:ext cx="5831519" cy="39383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087000-6DF3-FA48-8DF8-28F7BE82E9AD}"/>
              </a:ext>
            </a:extLst>
          </p:cNvPr>
          <p:cNvSpPr txBox="1"/>
          <p:nvPr/>
        </p:nvSpPr>
        <p:spPr>
          <a:xfrm>
            <a:off x="8432800" y="2273300"/>
            <a:ext cx="2178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After normalizing </a:t>
            </a:r>
          </a:p>
        </p:txBody>
      </p:sp>
      <p:sp>
        <p:nvSpPr>
          <p:cNvPr id="808" name="TextBox 807">
            <a:extLst>
              <a:ext uri="{FF2B5EF4-FFF2-40B4-BE49-F238E27FC236}">
                <a16:creationId xmlns:a16="http://schemas.microsoft.com/office/drawing/2014/main" id="{1F8C4517-A878-FC42-9E2C-19B2B0B9FE50}"/>
              </a:ext>
            </a:extLst>
          </p:cNvPr>
          <p:cNvSpPr txBox="1"/>
          <p:nvPr/>
        </p:nvSpPr>
        <p:spPr>
          <a:xfrm>
            <a:off x="208281" y="5133431"/>
            <a:ext cx="4375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latin typeface="Arial"/>
                <a:cs typeface="Arial" charset="0"/>
              </a:rPr>
              <a:t>NuE</a:t>
            </a:r>
            <a:r>
              <a:rPr lang="en-US" sz="2000" dirty="0">
                <a:latin typeface="Arial"/>
                <a:cs typeface="Arial" charset="0"/>
              </a:rPr>
              <a:t> MC and Data with looser cuts </a:t>
            </a:r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53789388-9AD7-0B49-9E45-09F737D658DC}"/>
              </a:ext>
            </a:extLst>
          </p:cNvPr>
          <p:cNvSpPr txBox="1"/>
          <p:nvPr/>
        </p:nvSpPr>
        <p:spPr>
          <a:xfrm>
            <a:off x="6156870" y="5133431"/>
            <a:ext cx="5740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/>
                <a:cs typeface="Arial" charset="0"/>
              </a:rPr>
              <a:t>MC and Data histograms are scaled by total POT</a:t>
            </a:r>
          </a:p>
        </p:txBody>
      </p: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ED15DDA1-9B1B-344A-AE46-7A6800AAEAB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210" name="TextBox 1209">
              <a:hlinkClick r:id="rId42" action="ppaction://hlinksldjump"/>
              <a:extLst>
                <a:ext uri="{FF2B5EF4-FFF2-40B4-BE49-F238E27FC236}">
                  <a16:creationId xmlns:a16="http://schemas.microsoft.com/office/drawing/2014/main" id="{775B25D2-1BDF-8F42-84E1-D47CD8D125A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211" name="Parallelogram 1210">
              <a:hlinkClick r:id="rId42" action="ppaction://hlinksldjump"/>
              <a:extLst>
                <a:ext uri="{FF2B5EF4-FFF2-40B4-BE49-F238E27FC236}">
                  <a16:creationId xmlns:a16="http://schemas.microsoft.com/office/drawing/2014/main" id="{57E4AD1F-827F-D94C-819E-9A6D4404289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Parallelogram 1211">
              <a:hlinkClick r:id="rId43" action="ppaction://hlinksldjump"/>
              <a:extLst>
                <a:ext uri="{FF2B5EF4-FFF2-40B4-BE49-F238E27FC236}">
                  <a16:creationId xmlns:a16="http://schemas.microsoft.com/office/drawing/2014/main" id="{A5ED6ADE-DC0B-C747-BBC1-65556BF7AA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TextBox 1212">
              <a:hlinkClick r:id="rId44" action="ppaction://hlinksldjump"/>
              <a:extLst>
                <a:ext uri="{FF2B5EF4-FFF2-40B4-BE49-F238E27FC236}">
                  <a16:creationId xmlns:a16="http://schemas.microsoft.com/office/drawing/2014/main" id="{BE7662BD-2EEA-4A47-984C-C1EAC63DBE0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214" name="Parallelogram 1213">
              <a:hlinkClick r:id="rId44" action="ppaction://hlinksldjump"/>
              <a:extLst>
                <a:ext uri="{FF2B5EF4-FFF2-40B4-BE49-F238E27FC236}">
                  <a16:creationId xmlns:a16="http://schemas.microsoft.com/office/drawing/2014/main" id="{A5CC5C3C-ACA8-0146-BA3D-63BB78C2C44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5" name="Parallelogram 1214">
              <a:hlinkClick r:id="rId45" action="ppaction://hlinksldjump"/>
              <a:extLst>
                <a:ext uri="{FF2B5EF4-FFF2-40B4-BE49-F238E27FC236}">
                  <a16:creationId xmlns:a16="http://schemas.microsoft.com/office/drawing/2014/main" id="{DAD9D284-F7AA-F646-82D3-22E246F02FC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Parallelogram 767">
              <a:hlinkClick r:id="rId46" action="ppaction://hlinksldjump"/>
              <a:extLst>
                <a:ext uri="{FF2B5EF4-FFF2-40B4-BE49-F238E27FC236}">
                  <a16:creationId xmlns:a16="http://schemas.microsoft.com/office/drawing/2014/main" id="{F93A3CD4-B689-DF48-A79E-47C73FC0BF24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TextBox 768">
              <a:hlinkClick r:id="rId47" action="ppaction://hlinksldjump"/>
              <a:extLst>
                <a:ext uri="{FF2B5EF4-FFF2-40B4-BE49-F238E27FC236}">
                  <a16:creationId xmlns:a16="http://schemas.microsoft.com/office/drawing/2014/main" id="{4AB22E43-A2F3-3F4D-87AE-BE8CDBD27DB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70" name="Parallelogram 769">
              <a:hlinkClick r:id="rId47" action="ppaction://hlinksldjump"/>
              <a:extLst>
                <a:ext uri="{FF2B5EF4-FFF2-40B4-BE49-F238E27FC236}">
                  <a16:creationId xmlns:a16="http://schemas.microsoft.com/office/drawing/2014/main" id="{4FAEAA0B-489B-1B4B-B3FC-67DBAED0636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Parallelogram 770">
              <a:hlinkClick r:id="rId48" action="ppaction://hlinksldjump"/>
              <a:extLst>
                <a:ext uri="{FF2B5EF4-FFF2-40B4-BE49-F238E27FC236}">
                  <a16:creationId xmlns:a16="http://schemas.microsoft.com/office/drawing/2014/main" id="{B13CFDD9-88C5-BB47-A174-4916A3BA977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TextBox 771">
              <a:hlinkClick r:id="rId49" action="ppaction://hlinksldjump"/>
              <a:extLst>
                <a:ext uri="{FF2B5EF4-FFF2-40B4-BE49-F238E27FC236}">
                  <a16:creationId xmlns:a16="http://schemas.microsoft.com/office/drawing/2014/main" id="{320506FD-533C-E447-9A8C-4D7A2709ABB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73" name="Parallelogram 772">
              <a:hlinkClick r:id="rId49" action="ppaction://hlinksldjump"/>
              <a:extLst>
                <a:ext uri="{FF2B5EF4-FFF2-40B4-BE49-F238E27FC236}">
                  <a16:creationId xmlns:a16="http://schemas.microsoft.com/office/drawing/2014/main" id="{90C443D8-7C65-2242-BA6C-9CF42CE30BCD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Parallelogram 773">
              <a:hlinkClick r:id="rId50" action="ppaction://hlinksldjump"/>
              <a:extLst>
                <a:ext uri="{FF2B5EF4-FFF2-40B4-BE49-F238E27FC236}">
                  <a16:creationId xmlns:a16="http://schemas.microsoft.com/office/drawing/2014/main" id="{B8352284-C3FA-3F4B-BC58-66C862DCD54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Parallelogram 774">
              <a:hlinkClick r:id="rId51" action="ppaction://hlinksldjump"/>
              <a:extLst>
                <a:ext uri="{FF2B5EF4-FFF2-40B4-BE49-F238E27FC236}">
                  <a16:creationId xmlns:a16="http://schemas.microsoft.com/office/drawing/2014/main" id="{ED8E2644-D9AD-504B-B521-74BF857C105F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Parallelogram 775">
              <a:hlinkClick r:id="rId52" action="ppaction://hlinksldjump"/>
              <a:extLst>
                <a:ext uri="{FF2B5EF4-FFF2-40B4-BE49-F238E27FC236}">
                  <a16:creationId xmlns:a16="http://schemas.microsoft.com/office/drawing/2014/main" id="{4FEA3D1B-662D-3A48-9C02-8B702E0AB222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Parallelogram 776">
              <a:hlinkClick r:id="rId53" action="ppaction://hlinksldjump"/>
              <a:extLst>
                <a:ext uri="{FF2B5EF4-FFF2-40B4-BE49-F238E27FC236}">
                  <a16:creationId xmlns:a16="http://schemas.microsoft.com/office/drawing/2014/main" id="{209FD1A0-0D7D-AA41-AC02-34317BB8B4B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Parallelogram 777">
              <a:hlinkClick r:id="rId54" action="ppaction://hlinksldjump"/>
              <a:extLst>
                <a:ext uri="{FF2B5EF4-FFF2-40B4-BE49-F238E27FC236}">
                  <a16:creationId xmlns:a16="http://schemas.microsoft.com/office/drawing/2014/main" id="{767B3BF9-C354-CE49-BD73-B3D7C1D8182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Parallelogram 778">
              <a:hlinkClick r:id="rId55" action="ppaction://hlinksldjump"/>
              <a:extLst>
                <a:ext uri="{FF2B5EF4-FFF2-40B4-BE49-F238E27FC236}">
                  <a16:creationId xmlns:a16="http://schemas.microsoft.com/office/drawing/2014/main" id="{D5BF3656-7070-7C44-AAEE-5C7598EE18B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Parallelogram 779">
              <a:hlinkClick r:id="rId56" action="ppaction://hlinksldjump"/>
              <a:extLst>
                <a:ext uri="{FF2B5EF4-FFF2-40B4-BE49-F238E27FC236}">
                  <a16:creationId xmlns:a16="http://schemas.microsoft.com/office/drawing/2014/main" id="{A862FEB8-DD32-5D4A-8B84-219877A59A6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Parallelogram 780">
              <a:hlinkClick r:id="rId57" action="ppaction://hlinksldjump"/>
              <a:extLst>
                <a:ext uri="{FF2B5EF4-FFF2-40B4-BE49-F238E27FC236}">
                  <a16:creationId xmlns:a16="http://schemas.microsoft.com/office/drawing/2014/main" id="{62B73CB6-9FBD-7E49-B752-F97C5E5EE4E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Parallelogram 781">
              <a:hlinkClick r:id="rId58" action="ppaction://hlinksldjump"/>
              <a:extLst>
                <a:ext uri="{FF2B5EF4-FFF2-40B4-BE49-F238E27FC236}">
                  <a16:creationId xmlns:a16="http://schemas.microsoft.com/office/drawing/2014/main" id="{6512F88E-F5BA-0741-B8F8-2FFCD7A43EE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Parallelogram 782">
              <a:hlinkClick r:id="rId59" action="ppaction://hlinksldjump"/>
              <a:extLst>
                <a:ext uri="{FF2B5EF4-FFF2-40B4-BE49-F238E27FC236}">
                  <a16:creationId xmlns:a16="http://schemas.microsoft.com/office/drawing/2014/main" id="{F18C66F2-5175-AC4A-AEBA-CDA67400E8F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Parallelogram 783">
              <a:hlinkClick r:id="rId60" action="ppaction://hlinksldjump"/>
              <a:extLst>
                <a:ext uri="{FF2B5EF4-FFF2-40B4-BE49-F238E27FC236}">
                  <a16:creationId xmlns:a16="http://schemas.microsoft.com/office/drawing/2014/main" id="{93BE13C5-B014-F749-838F-53340AF9F213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TextBox 784">
              <a:hlinkClick r:id="rId61" action="ppaction://hlinksldjump"/>
              <a:extLst>
                <a:ext uri="{FF2B5EF4-FFF2-40B4-BE49-F238E27FC236}">
                  <a16:creationId xmlns:a16="http://schemas.microsoft.com/office/drawing/2014/main" id="{040549DB-23DA-1F40-AF95-FE43D0508F0F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86" name="Parallelogram 785">
              <a:hlinkClick r:id="rId61" action="ppaction://hlinksldjump"/>
              <a:extLst>
                <a:ext uri="{FF2B5EF4-FFF2-40B4-BE49-F238E27FC236}">
                  <a16:creationId xmlns:a16="http://schemas.microsoft.com/office/drawing/2014/main" id="{77A52890-E541-8C45-AE20-9ECE172B0BD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Parallelogram 786">
              <a:hlinkClick r:id="rId62" action="ppaction://hlinksldjump"/>
              <a:extLst>
                <a:ext uri="{FF2B5EF4-FFF2-40B4-BE49-F238E27FC236}">
                  <a16:creationId xmlns:a16="http://schemas.microsoft.com/office/drawing/2014/main" id="{EDDF20B7-FF80-EB4A-BF78-ED921EABFC0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Parallelogram 787">
              <a:hlinkClick r:id="rId63" action="ppaction://hlinksldjump"/>
              <a:extLst>
                <a:ext uri="{FF2B5EF4-FFF2-40B4-BE49-F238E27FC236}">
                  <a16:creationId xmlns:a16="http://schemas.microsoft.com/office/drawing/2014/main" id="{3DBBF490-827F-964E-94D4-B35BF540323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Parallelogram 788">
              <a:hlinkClick r:id="rId64" action="ppaction://hlinksldjump"/>
              <a:extLst>
                <a:ext uri="{FF2B5EF4-FFF2-40B4-BE49-F238E27FC236}">
                  <a16:creationId xmlns:a16="http://schemas.microsoft.com/office/drawing/2014/main" id="{1231C6B5-1F94-6744-ABC1-E4AFF073A4E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Parallelogram 789">
              <a:hlinkClick r:id="rId65" action="ppaction://hlinksldjump"/>
              <a:extLst>
                <a:ext uri="{FF2B5EF4-FFF2-40B4-BE49-F238E27FC236}">
                  <a16:creationId xmlns:a16="http://schemas.microsoft.com/office/drawing/2014/main" id="{27BFC46E-B43E-7D48-9FDC-567B645ABD4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TextBox 790">
              <a:hlinkClick r:id="rId66" action="ppaction://hlinksldjump"/>
              <a:extLst>
                <a:ext uri="{FF2B5EF4-FFF2-40B4-BE49-F238E27FC236}">
                  <a16:creationId xmlns:a16="http://schemas.microsoft.com/office/drawing/2014/main" id="{C231E265-4329-044A-BC0E-BE42707C3956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92" name="Parallelogram 791">
              <a:hlinkClick r:id="rId66" action="ppaction://hlinksldjump"/>
              <a:extLst>
                <a:ext uri="{FF2B5EF4-FFF2-40B4-BE49-F238E27FC236}">
                  <a16:creationId xmlns:a16="http://schemas.microsoft.com/office/drawing/2014/main" id="{462012AC-E52A-F94A-AE2F-6AD5AF331C8A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Parallelogram 792">
              <a:hlinkClick r:id="rId67" action="ppaction://hlinksldjump"/>
              <a:extLst>
                <a:ext uri="{FF2B5EF4-FFF2-40B4-BE49-F238E27FC236}">
                  <a16:creationId xmlns:a16="http://schemas.microsoft.com/office/drawing/2014/main" id="{FDE920BD-E1C0-B74C-9B74-F2CF18B0833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Parallelogram 793">
              <a:hlinkClick r:id="rId68" action="ppaction://hlinksldjump"/>
              <a:extLst>
                <a:ext uri="{FF2B5EF4-FFF2-40B4-BE49-F238E27FC236}">
                  <a16:creationId xmlns:a16="http://schemas.microsoft.com/office/drawing/2014/main" id="{115EF36F-9E9B-D742-9845-952720EE10D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TextBox 794">
              <a:hlinkClick r:id="rId69" action="ppaction://hlinksldjump"/>
              <a:extLst>
                <a:ext uri="{FF2B5EF4-FFF2-40B4-BE49-F238E27FC236}">
                  <a16:creationId xmlns:a16="http://schemas.microsoft.com/office/drawing/2014/main" id="{98AF7133-6D61-CC43-A54E-1E1B811C313F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96" name="Parallelogram 795">
              <a:hlinkClick r:id="rId69" action="ppaction://hlinksldjump"/>
              <a:extLst>
                <a:ext uri="{FF2B5EF4-FFF2-40B4-BE49-F238E27FC236}">
                  <a16:creationId xmlns:a16="http://schemas.microsoft.com/office/drawing/2014/main" id="{7708D0A8-43F1-834D-B7BF-6DE2347E7C5C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Parallelogram 796">
              <a:hlinkClick r:id="rId70" action="ppaction://hlinksldjump"/>
              <a:extLst>
                <a:ext uri="{FF2B5EF4-FFF2-40B4-BE49-F238E27FC236}">
                  <a16:creationId xmlns:a16="http://schemas.microsoft.com/office/drawing/2014/main" id="{FFC91E9F-45B3-1145-BEAC-9F48B57E851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Parallelogram 797">
              <a:hlinkClick r:id="rId71" action="ppaction://hlinksldjump"/>
              <a:extLst>
                <a:ext uri="{FF2B5EF4-FFF2-40B4-BE49-F238E27FC236}">
                  <a16:creationId xmlns:a16="http://schemas.microsoft.com/office/drawing/2014/main" id="{0E6BC379-6312-8942-B8A1-63A0F961FC5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10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Dependence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71017" y="895588"/>
            <a:ext cx="7900391" cy="5335535"/>
          </a:xfrm>
          <a:prstGeom prst="rect">
            <a:avLst/>
          </a:prstGeom>
        </p:spPr>
      </p:pic>
      <p:sp>
        <p:nvSpPr>
          <p:cNvPr id="732" name="Rectangle 731">
            <a:extLst>
              <a:ext uri="{FF2B5EF4-FFF2-40B4-BE49-F238E27FC236}">
                <a16:creationId xmlns:a16="http://schemas.microsoft.com/office/drawing/2014/main" id="{F116EE98-DD5A-544C-864C-5987E3783EBC}"/>
              </a:ext>
            </a:extLst>
          </p:cNvPr>
          <p:cNvSpPr/>
          <p:nvPr/>
        </p:nvSpPr>
        <p:spPr>
          <a:xfrm>
            <a:off x="56068" y="895588"/>
            <a:ext cx="393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intensity dependence of MC and data events.</a:t>
            </a:r>
          </a:p>
        </p:txBody>
      </p: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AAFD4327-9C9D-7C48-B9CA-D3CF5223661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846" name="TextBox 18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93C1ED1B-1CF7-4347-B2A6-5A930A89153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847" name="Parallelogram 18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C859E6E0-335E-9545-9A40-2C46DFC4057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Parallelogram 18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9A8BF01-64CD-6F4E-95E8-63403706922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TextBox 18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FA5003F6-B110-5B44-AF22-DCFE28BE942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850" name="Parallelogram 18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449AE6E1-EC2C-BD4C-B860-704C773FEE3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Parallelogram 18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2EE4E0CA-D422-9E49-B869-8917A6998B3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Parallelogram 18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D7CCF490-1499-CA49-B812-C3FCCBDA22B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TextBox 18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A3BC28F3-5867-724E-9F01-A5EE2F36467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854" name="Parallelogram 18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7F35364-A952-614A-9A01-B309613CE82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Parallelogram 1854">
              <a:hlinkClick r:id="rId47" action="ppaction://hlinksldjump"/>
              <a:extLst>
                <a:ext uri="{FF2B5EF4-FFF2-40B4-BE49-F238E27FC236}">
                  <a16:creationId xmlns:a16="http://schemas.microsoft.com/office/drawing/2014/main" id="{511008A1-9679-2046-9DDB-03D8330DBF2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TextBox 703">
              <a:hlinkClick r:id="rId48" action="ppaction://hlinksldjump"/>
              <a:extLst>
                <a:ext uri="{FF2B5EF4-FFF2-40B4-BE49-F238E27FC236}">
                  <a16:creationId xmlns:a16="http://schemas.microsoft.com/office/drawing/2014/main" id="{8B5222BA-B446-AE4E-8951-73F7539C9A4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05" name="Parallelogram 704">
              <a:hlinkClick r:id="rId48" action="ppaction://hlinksldjump"/>
              <a:extLst>
                <a:ext uri="{FF2B5EF4-FFF2-40B4-BE49-F238E27FC236}">
                  <a16:creationId xmlns:a16="http://schemas.microsoft.com/office/drawing/2014/main" id="{314F645F-135C-A444-8081-D805F4FD4B8E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Parallelogram 705">
              <a:hlinkClick r:id="rId49" action="ppaction://hlinksldjump"/>
              <a:extLst>
                <a:ext uri="{FF2B5EF4-FFF2-40B4-BE49-F238E27FC236}">
                  <a16:creationId xmlns:a16="http://schemas.microsoft.com/office/drawing/2014/main" id="{E7202661-C30D-FA43-AE63-8EA8902AFBE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Parallelogram 706">
              <a:hlinkClick r:id="rId50" action="ppaction://hlinksldjump"/>
              <a:extLst>
                <a:ext uri="{FF2B5EF4-FFF2-40B4-BE49-F238E27FC236}">
                  <a16:creationId xmlns:a16="http://schemas.microsoft.com/office/drawing/2014/main" id="{848305CB-8D31-594E-80F5-80829650D9C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Parallelogram 707">
              <a:hlinkClick r:id="rId51" action="ppaction://hlinksldjump"/>
              <a:extLst>
                <a:ext uri="{FF2B5EF4-FFF2-40B4-BE49-F238E27FC236}">
                  <a16:creationId xmlns:a16="http://schemas.microsoft.com/office/drawing/2014/main" id="{1769179D-F012-5F47-B74E-A964FF01878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Parallelogram 708">
              <a:hlinkClick r:id="rId52" action="ppaction://hlinksldjump"/>
              <a:extLst>
                <a:ext uri="{FF2B5EF4-FFF2-40B4-BE49-F238E27FC236}">
                  <a16:creationId xmlns:a16="http://schemas.microsoft.com/office/drawing/2014/main" id="{DDA397A5-716B-0C47-80F6-D2C35F56A47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Parallelogram 709">
              <a:hlinkClick r:id="rId53" action="ppaction://hlinksldjump"/>
              <a:extLst>
                <a:ext uri="{FF2B5EF4-FFF2-40B4-BE49-F238E27FC236}">
                  <a16:creationId xmlns:a16="http://schemas.microsoft.com/office/drawing/2014/main" id="{570F1FD7-A70B-9B4A-9B38-0450471C694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Parallelogram 710">
              <a:hlinkClick r:id="rId54" action="ppaction://hlinksldjump"/>
              <a:extLst>
                <a:ext uri="{FF2B5EF4-FFF2-40B4-BE49-F238E27FC236}">
                  <a16:creationId xmlns:a16="http://schemas.microsoft.com/office/drawing/2014/main" id="{3F646B10-354F-EB4E-BC52-7500EF8C7D0E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Parallelogram 711">
              <a:hlinkClick r:id="rId55" action="ppaction://hlinksldjump"/>
              <a:extLst>
                <a:ext uri="{FF2B5EF4-FFF2-40B4-BE49-F238E27FC236}">
                  <a16:creationId xmlns:a16="http://schemas.microsoft.com/office/drawing/2014/main" id="{A5FC4B28-D60C-5049-84F4-62756E39555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Parallelogram 712">
              <a:hlinkClick r:id="rId56" action="ppaction://hlinksldjump"/>
              <a:extLst>
                <a:ext uri="{FF2B5EF4-FFF2-40B4-BE49-F238E27FC236}">
                  <a16:creationId xmlns:a16="http://schemas.microsoft.com/office/drawing/2014/main" id="{CEF7A51C-266E-3C40-BD72-9EA2EC8E75D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Parallelogram 713">
              <a:hlinkClick r:id="rId57" action="ppaction://hlinksldjump"/>
              <a:extLst>
                <a:ext uri="{FF2B5EF4-FFF2-40B4-BE49-F238E27FC236}">
                  <a16:creationId xmlns:a16="http://schemas.microsoft.com/office/drawing/2014/main" id="{B7B30F24-83FA-6041-88A7-9A3C23CEBD3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Parallelogram 714">
              <a:hlinkClick r:id="rId58" action="ppaction://hlinksldjump"/>
              <a:extLst>
                <a:ext uri="{FF2B5EF4-FFF2-40B4-BE49-F238E27FC236}">
                  <a16:creationId xmlns:a16="http://schemas.microsoft.com/office/drawing/2014/main" id="{FFB6DE35-C610-7B4C-80B1-729E89FDB36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Parallelogram 715">
              <a:hlinkClick r:id="rId59" action="ppaction://hlinksldjump"/>
              <a:extLst>
                <a:ext uri="{FF2B5EF4-FFF2-40B4-BE49-F238E27FC236}">
                  <a16:creationId xmlns:a16="http://schemas.microsoft.com/office/drawing/2014/main" id="{9DDD8C4A-2F97-334F-8D9A-9DA91486B38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TextBox 716">
              <a:hlinkClick r:id="rId60" action="ppaction://hlinksldjump"/>
              <a:extLst>
                <a:ext uri="{FF2B5EF4-FFF2-40B4-BE49-F238E27FC236}">
                  <a16:creationId xmlns:a16="http://schemas.microsoft.com/office/drawing/2014/main" id="{799AE384-CD98-6244-84FC-2B347B9E4A01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18" name="Parallelogram 717">
              <a:hlinkClick r:id="rId60" action="ppaction://hlinksldjump"/>
              <a:extLst>
                <a:ext uri="{FF2B5EF4-FFF2-40B4-BE49-F238E27FC236}">
                  <a16:creationId xmlns:a16="http://schemas.microsoft.com/office/drawing/2014/main" id="{150099AB-0A94-4148-A61E-36509120D0C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Parallelogram 718">
              <a:hlinkClick r:id="rId61" action="ppaction://hlinksldjump"/>
              <a:extLst>
                <a:ext uri="{FF2B5EF4-FFF2-40B4-BE49-F238E27FC236}">
                  <a16:creationId xmlns:a16="http://schemas.microsoft.com/office/drawing/2014/main" id="{7490AC2B-8CA3-6543-9030-B192F00A4A4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Parallelogram 719">
              <a:hlinkClick r:id="rId62" action="ppaction://hlinksldjump"/>
              <a:extLst>
                <a:ext uri="{FF2B5EF4-FFF2-40B4-BE49-F238E27FC236}">
                  <a16:creationId xmlns:a16="http://schemas.microsoft.com/office/drawing/2014/main" id="{7E7F6266-A749-7A49-ACDB-864B104AFD1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Parallelogram 720">
              <a:hlinkClick r:id="rId63" action="ppaction://hlinksldjump"/>
              <a:extLst>
                <a:ext uri="{FF2B5EF4-FFF2-40B4-BE49-F238E27FC236}">
                  <a16:creationId xmlns:a16="http://schemas.microsoft.com/office/drawing/2014/main" id="{9E7C0EA2-205F-5143-8715-351DFC500C0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Parallelogram 721">
              <a:hlinkClick r:id="rId64" action="ppaction://hlinksldjump"/>
              <a:extLst>
                <a:ext uri="{FF2B5EF4-FFF2-40B4-BE49-F238E27FC236}">
                  <a16:creationId xmlns:a16="http://schemas.microsoft.com/office/drawing/2014/main" id="{506DB986-6044-6144-AFFD-B13CFD059C9A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TextBox 722">
              <a:hlinkClick r:id="rId65" action="ppaction://hlinksldjump"/>
              <a:extLst>
                <a:ext uri="{FF2B5EF4-FFF2-40B4-BE49-F238E27FC236}">
                  <a16:creationId xmlns:a16="http://schemas.microsoft.com/office/drawing/2014/main" id="{27CC5179-32E1-5944-AA3D-5C3ECBCDD2FD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24" name="Parallelogram 723">
              <a:hlinkClick r:id="rId65" action="ppaction://hlinksldjump"/>
              <a:extLst>
                <a:ext uri="{FF2B5EF4-FFF2-40B4-BE49-F238E27FC236}">
                  <a16:creationId xmlns:a16="http://schemas.microsoft.com/office/drawing/2014/main" id="{344A9C8F-5033-FF40-82A6-2D6D19B974B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Parallelogram 724">
              <a:hlinkClick r:id="rId66" action="ppaction://hlinksldjump"/>
              <a:extLst>
                <a:ext uri="{FF2B5EF4-FFF2-40B4-BE49-F238E27FC236}">
                  <a16:creationId xmlns:a16="http://schemas.microsoft.com/office/drawing/2014/main" id="{B5947EBA-E387-0345-ACD5-FEBBF7EB11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Parallelogram 725">
              <a:hlinkClick r:id="rId67" action="ppaction://hlinksldjump"/>
              <a:extLst>
                <a:ext uri="{FF2B5EF4-FFF2-40B4-BE49-F238E27FC236}">
                  <a16:creationId xmlns:a16="http://schemas.microsoft.com/office/drawing/2014/main" id="{EE9873B2-C23C-EA41-92FD-FB8E79368486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TextBox 726">
              <a:hlinkClick r:id="rId68" action="ppaction://hlinksldjump"/>
              <a:extLst>
                <a:ext uri="{FF2B5EF4-FFF2-40B4-BE49-F238E27FC236}">
                  <a16:creationId xmlns:a16="http://schemas.microsoft.com/office/drawing/2014/main" id="{5DA6B275-0AC4-FD44-BBA1-5A45A77FC1E1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28" name="Parallelogram 727">
              <a:hlinkClick r:id="rId68" action="ppaction://hlinksldjump"/>
              <a:extLst>
                <a:ext uri="{FF2B5EF4-FFF2-40B4-BE49-F238E27FC236}">
                  <a16:creationId xmlns:a16="http://schemas.microsoft.com/office/drawing/2014/main" id="{6245B47B-5B47-AB41-9560-204918AB11C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Parallelogram 728">
              <a:hlinkClick r:id="rId69" action="ppaction://hlinksldjump"/>
              <a:extLst>
                <a:ext uri="{FF2B5EF4-FFF2-40B4-BE49-F238E27FC236}">
                  <a16:creationId xmlns:a16="http://schemas.microsoft.com/office/drawing/2014/main" id="{B3326E6B-427E-1142-8EC0-4DC8C807F74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Parallelogram 729">
              <a:hlinkClick r:id="rId70" action="ppaction://hlinksldjump"/>
              <a:extLst>
                <a:ext uri="{FF2B5EF4-FFF2-40B4-BE49-F238E27FC236}">
                  <a16:creationId xmlns:a16="http://schemas.microsoft.com/office/drawing/2014/main" id="{F512BF84-81B5-7140-B38C-53D02280B02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810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Dependence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71017" y="895588"/>
            <a:ext cx="7900391" cy="5335535"/>
          </a:xfrm>
          <a:prstGeom prst="rect">
            <a:avLst/>
          </a:prstGeom>
        </p:spPr>
      </p:pic>
      <p:sp>
        <p:nvSpPr>
          <p:cNvPr id="732" name="Rectangle 731">
            <a:extLst>
              <a:ext uri="{FF2B5EF4-FFF2-40B4-BE49-F238E27FC236}">
                <a16:creationId xmlns:a16="http://schemas.microsoft.com/office/drawing/2014/main" id="{F116EE98-DD5A-544C-864C-5987E3783EBC}"/>
              </a:ext>
            </a:extLst>
          </p:cNvPr>
          <p:cNvSpPr/>
          <p:nvPr/>
        </p:nvSpPr>
        <p:spPr>
          <a:xfrm>
            <a:off x="56068" y="895588"/>
            <a:ext cx="39313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intensity dependence of MC and data events.</a:t>
            </a:r>
          </a:p>
        </p:txBody>
      </p: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D01B9D01-FB49-2148-84C9-3C033F1E80C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846" name="TextBox 1845">
              <a:hlinkClick r:id="rId41" action="ppaction://hlinksldjump"/>
              <a:extLst>
                <a:ext uri="{FF2B5EF4-FFF2-40B4-BE49-F238E27FC236}">
                  <a16:creationId xmlns:a16="http://schemas.microsoft.com/office/drawing/2014/main" id="{6EA0F223-61FF-894D-B176-67F94DEE05D1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847" name="Parallelogram 18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572C8ACF-CFC1-EA4C-8E48-D878316D61B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8" name="Parallelogram 18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A4C303C5-5809-1345-8790-6887089A0D4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TextBox 18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CD062722-A6D5-B74B-B644-AB1E4892DA38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850" name="Parallelogram 18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F295D3AE-42AF-6345-923F-246B252A108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Parallelogram 18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6B172774-3753-F346-922E-EAB831F1121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Parallelogram 18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FD6E383A-A177-F847-838F-E13C4BABF5A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TextBox 18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FAF05C78-B330-A84C-B166-6CFE19EDD6C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854" name="Parallelogram 18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CC177DB2-B0BA-8640-A5A0-95A8C5D3B28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Parallelogram 1854">
              <a:hlinkClick r:id="rId47" action="ppaction://hlinksldjump"/>
              <a:extLst>
                <a:ext uri="{FF2B5EF4-FFF2-40B4-BE49-F238E27FC236}">
                  <a16:creationId xmlns:a16="http://schemas.microsoft.com/office/drawing/2014/main" id="{646FFC27-90D3-7044-A450-66BAE9377F61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TextBox 703">
              <a:hlinkClick r:id="rId48" action="ppaction://hlinksldjump"/>
              <a:extLst>
                <a:ext uri="{FF2B5EF4-FFF2-40B4-BE49-F238E27FC236}">
                  <a16:creationId xmlns:a16="http://schemas.microsoft.com/office/drawing/2014/main" id="{243484D2-EE47-E94A-9993-669953BE8E7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05" name="Parallelogram 704">
              <a:hlinkClick r:id="rId48" action="ppaction://hlinksldjump"/>
              <a:extLst>
                <a:ext uri="{FF2B5EF4-FFF2-40B4-BE49-F238E27FC236}">
                  <a16:creationId xmlns:a16="http://schemas.microsoft.com/office/drawing/2014/main" id="{6696DA93-BE9A-A84F-9DDF-1879CAD453C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Parallelogram 705">
              <a:hlinkClick r:id="rId49" action="ppaction://hlinksldjump"/>
              <a:extLst>
                <a:ext uri="{FF2B5EF4-FFF2-40B4-BE49-F238E27FC236}">
                  <a16:creationId xmlns:a16="http://schemas.microsoft.com/office/drawing/2014/main" id="{A956D9B1-0A3D-BE41-9C06-EE1A81DE357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Parallelogram 706">
              <a:hlinkClick r:id="rId50" action="ppaction://hlinksldjump"/>
              <a:extLst>
                <a:ext uri="{FF2B5EF4-FFF2-40B4-BE49-F238E27FC236}">
                  <a16:creationId xmlns:a16="http://schemas.microsoft.com/office/drawing/2014/main" id="{06CB1C15-8436-2F49-8805-9E58B6D41AD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Parallelogram 707">
              <a:hlinkClick r:id="rId51" action="ppaction://hlinksldjump"/>
              <a:extLst>
                <a:ext uri="{FF2B5EF4-FFF2-40B4-BE49-F238E27FC236}">
                  <a16:creationId xmlns:a16="http://schemas.microsoft.com/office/drawing/2014/main" id="{49A6814A-6D47-4044-809B-AAD1087BFB9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Parallelogram 708">
              <a:hlinkClick r:id="rId52" action="ppaction://hlinksldjump"/>
              <a:extLst>
                <a:ext uri="{FF2B5EF4-FFF2-40B4-BE49-F238E27FC236}">
                  <a16:creationId xmlns:a16="http://schemas.microsoft.com/office/drawing/2014/main" id="{FAC8481B-D12C-DD4C-8793-76B152868C0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Parallelogram 709">
              <a:hlinkClick r:id="rId53" action="ppaction://hlinksldjump"/>
              <a:extLst>
                <a:ext uri="{FF2B5EF4-FFF2-40B4-BE49-F238E27FC236}">
                  <a16:creationId xmlns:a16="http://schemas.microsoft.com/office/drawing/2014/main" id="{4A41ED6D-EAD6-9446-BA35-843A54FA1BF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Parallelogram 710">
              <a:hlinkClick r:id="rId54" action="ppaction://hlinksldjump"/>
              <a:extLst>
                <a:ext uri="{FF2B5EF4-FFF2-40B4-BE49-F238E27FC236}">
                  <a16:creationId xmlns:a16="http://schemas.microsoft.com/office/drawing/2014/main" id="{AE5D2951-CFBB-2147-9424-CD3D91B127C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Parallelogram 711">
              <a:hlinkClick r:id="rId55" action="ppaction://hlinksldjump"/>
              <a:extLst>
                <a:ext uri="{FF2B5EF4-FFF2-40B4-BE49-F238E27FC236}">
                  <a16:creationId xmlns:a16="http://schemas.microsoft.com/office/drawing/2014/main" id="{FAC8104A-5D92-6440-8C56-7A934FE452D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Parallelogram 712">
              <a:hlinkClick r:id="rId56" action="ppaction://hlinksldjump"/>
              <a:extLst>
                <a:ext uri="{FF2B5EF4-FFF2-40B4-BE49-F238E27FC236}">
                  <a16:creationId xmlns:a16="http://schemas.microsoft.com/office/drawing/2014/main" id="{CEC6B508-4238-8144-9EBF-341ABE14CDF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Parallelogram 713">
              <a:hlinkClick r:id="rId57" action="ppaction://hlinksldjump"/>
              <a:extLst>
                <a:ext uri="{FF2B5EF4-FFF2-40B4-BE49-F238E27FC236}">
                  <a16:creationId xmlns:a16="http://schemas.microsoft.com/office/drawing/2014/main" id="{C56693BC-C04A-D945-A1A4-7D930BDD411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Parallelogram 714">
              <a:hlinkClick r:id="rId58" action="ppaction://hlinksldjump"/>
              <a:extLst>
                <a:ext uri="{FF2B5EF4-FFF2-40B4-BE49-F238E27FC236}">
                  <a16:creationId xmlns:a16="http://schemas.microsoft.com/office/drawing/2014/main" id="{F7655BAA-1F9B-134A-8CDF-DB4BE08E091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Parallelogram 715">
              <a:hlinkClick r:id="rId59" action="ppaction://hlinksldjump"/>
              <a:extLst>
                <a:ext uri="{FF2B5EF4-FFF2-40B4-BE49-F238E27FC236}">
                  <a16:creationId xmlns:a16="http://schemas.microsoft.com/office/drawing/2014/main" id="{D34749C9-2F1C-C947-9513-CC2779B108D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TextBox 716">
              <a:hlinkClick r:id="rId60" action="ppaction://hlinksldjump"/>
              <a:extLst>
                <a:ext uri="{FF2B5EF4-FFF2-40B4-BE49-F238E27FC236}">
                  <a16:creationId xmlns:a16="http://schemas.microsoft.com/office/drawing/2014/main" id="{DBADE1E6-575C-8B4D-B20F-1183857B2BF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18" name="Parallelogram 717">
              <a:hlinkClick r:id="rId60" action="ppaction://hlinksldjump"/>
              <a:extLst>
                <a:ext uri="{FF2B5EF4-FFF2-40B4-BE49-F238E27FC236}">
                  <a16:creationId xmlns:a16="http://schemas.microsoft.com/office/drawing/2014/main" id="{7318249C-8E63-334B-82E6-ACC941BEAF9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Parallelogram 718">
              <a:hlinkClick r:id="rId61" action="ppaction://hlinksldjump"/>
              <a:extLst>
                <a:ext uri="{FF2B5EF4-FFF2-40B4-BE49-F238E27FC236}">
                  <a16:creationId xmlns:a16="http://schemas.microsoft.com/office/drawing/2014/main" id="{EAFC3A83-6F2F-2A40-BC33-9A641C3137D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Parallelogram 719">
              <a:hlinkClick r:id="rId62" action="ppaction://hlinksldjump"/>
              <a:extLst>
                <a:ext uri="{FF2B5EF4-FFF2-40B4-BE49-F238E27FC236}">
                  <a16:creationId xmlns:a16="http://schemas.microsoft.com/office/drawing/2014/main" id="{2658CAB3-BD2F-6B46-AFE1-CEC81EF1610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Parallelogram 720">
              <a:hlinkClick r:id="rId63" action="ppaction://hlinksldjump"/>
              <a:extLst>
                <a:ext uri="{FF2B5EF4-FFF2-40B4-BE49-F238E27FC236}">
                  <a16:creationId xmlns:a16="http://schemas.microsoft.com/office/drawing/2014/main" id="{0944D2F5-E09B-4740-B852-74547FAAB4F3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Parallelogram 72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5C0F88A-8209-2140-9188-C8499D77A2E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TextBox 722">
              <a:hlinkClick r:id="rId65" action="ppaction://hlinksldjump"/>
              <a:extLst>
                <a:ext uri="{FF2B5EF4-FFF2-40B4-BE49-F238E27FC236}">
                  <a16:creationId xmlns:a16="http://schemas.microsoft.com/office/drawing/2014/main" id="{A3344F70-3776-0C40-9CAC-BF8488DE2C03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24" name="Parallelogram 723">
              <a:hlinkClick r:id="rId65" action="ppaction://hlinksldjump"/>
              <a:extLst>
                <a:ext uri="{FF2B5EF4-FFF2-40B4-BE49-F238E27FC236}">
                  <a16:creationId xmlns:a16="http://schemas.microsoft.com/office/drawing/2014/main" id="{6F7004B4-2A8C-9848-AE8B-813BB0881CE9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Parallelogram 724">
              <a:hlinkClick r:id="rId66" action="ppaction://hlinksldjump"/>
              <a:extLst>
                <a:ext uri="{FF2B5EF4-FFF2-40B4-BE49-F238E27FC236}">
                  <a16:creationId xmlns:a16="http://schemas.microsoft.com/office/drawing/2014/main" id="{7CA7F056-F8E8-3F4F-9823-80E023CDCC5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Parallelogram 725">
              <a:hlinkClick r:id="rId67" action="ppaction://hlinksldjump"/>
              <a:extLst>
                <a:ext uri="{FF2B5EF4-FFF2-40B4-BE49-F238E27FC236}">
                  <a16:creationId xmlns:a16="http://schemas.microsoft.com/office/drawing/2014/main" id="{991F378F-6542-D140-9144-49F1529EF5A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TextBox 726">
              <a:hlinkClick r:id="rId68" action="ppaction://hlinksldjump"/>
              <a:extLst>
                <a:ext uri="{FF2B5EF4-FFF2-40B4-BE49-F238E27FC236}">
                  <a16:creationId xmlns:a16="http://schemas.microsoft.com/office/drawing/2014/main" id="{F0234496-D2EA-3B4F-8E3F-8988E4592A32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28" name="Parallelogram 727">
              <a:hlinkClick r:id="rId68" action="ppaction://hlinksldjump"/>
              <a:extLst>
                <a:ext uri="{FF2B5EF4-FFF2-40B4-BE49-F238E27FC236}">
                  <a16:creationId xmlns:a16="http://schemas.microsoft.com/office/drawing/2014/main" id="{8C8419A7-7AB4-1842-93DE-841BE3A12978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Parallelogram 728">
              <a:hlinkClick r:id="rId69" action="ppaction://hlinksldjump"/>
              <a:extLst>
                <a:ext uri="{FF2B5EF4-FFF2-40B4-BE49-F238E27FC236}">
                  <a16:creationId xmlns:a16="http://schemas.microsoft.com/office/drawing/2014/main" id="{0674558F-58E5-CE44-BC4F-CAEE8AF08E0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Parallelogram 729">
              <a:hlinkClick r:id="rId70" action="ppaction://hlinksldjump"/>
              <a:extLst>
                <a:ext uri="{FF2B5EF4-FFF2-40B4-BE49-F238E27FC236}">
                  <a16:creationId xmlns:a16="http://schemas.microsoft.com/office/drawing/2014/main" id="{3A10DD02-BE97-5743-A15D-768A4FEA54F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594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MC Ratio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71017" y="895588"/>
            <a:ext cx="7900390" cy="5335534"/>
          </a:xfrm>
          <a:prstGeom prst="rect">
            <a:avLst/>
          </a:prstGeom>
        </p:spPr>
      </p:pic>
      <p:sp>
        <p:nvSpPr>
          <p:cNvPr id="806" name="Rectangle 805">
            <a:extLst>
              <a:ext uri="{FF2B5EF4-FFF2-40B4-BE49-F238E27FC236}">
                <a16:creationId xmlns:a16="http://schemas.microsoft.com/office/drawing/2014/main" id="{D6058E2A-1170-3440-AC35-B4245284BD39}"/>
              </a:ext>
            </a:extLst>
          </p:cNvPr>
          <p:cNvSpPr/>
          <p:nvPr/>
        </p:nvSpPr>
        <p:spPr>
          <a:xfrm>
            <a:off x="255972" y="1152062"/>
            <a:ext cx="3739127" cy="1569660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is consistent with MC for Events/POT vs Batch POT. Don’t see any intensity effect. </a:t>
            </a:r>
          </a:p>
        </p:txBody>
      </p: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E085741F-9F1E-1943-8A6F-570C175F012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5" name="TextBox 1104">
              <a:hlinkClick r:id="rId41" action="ppaction://hlinksldjump"/>
              <a:extLst>
                <a:ext uri="{FF2B5EF4-FFF2-40B4-BE49-F238E27FC236}">
                  <a16:creationId xmlns:a16="http://schemas.microsoft.com/office/drawing/2014/main" id="{CE97DAB2-F639-4546-9ACC-B2802F12D63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6" name="Parallelogram 1105">
              <a:hlinkClick r:id="rId41" action="ppaction://hlinksldjump"/>
              <a:extLst>
                <a:ext uri="{FF2B5EF4-FFF2-40B4-BE49-F238E27FC236}">
                  <a16:creationId xmlns:a16="http://schemas.microsoft.com/office/drawing/2014/main" id="{5DF4FDEC-EE3E-904C-8777-D2DC992E3BB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161CE167-23AF-7D46-A1A6-410A7BFEA1A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43" action="ppaction://hlinksldjump"/>
              <a:extLst>
                <a:ext uri="{FF2B5EF4-FFF2-40B4-BE49-F238E27FC236}">
                  <a16:creationId xmlns:a16="http://schemas.microsoft.com/office/drawing/2014/main" id="{AC5447FA-91B4-4646-A59E-D4E5C9AAE09B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09" name="Parallelogram 11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87E8E0B-DB3F-DA44-ACCA-B3FB7BEAAB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44" action="ppaction://hlinksldjump"/>
              <a:extLst>
                <a:ext uri="{FF2B5EF4-FFF2-40B4-BE49-F238E27FC236}">
                  <a16:creationId xmlns:a16="http://schemas.microsoft.com/office/drawing/2014/main" id="{CA946296-BD51-BF42-9925-B14A3E1A819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45" action="ppaction://hlinksldjump"/>
              <a:extLst>
                <a:ext uri="{FF2B5EF4-FFF2-40B4-BE49-F238E27FC236}">
                  <a16:creationId xmlns:a16="http://schemas.microsoft.com/office/drawing/2014/main" id="{31A01C79-0BE4-BA4F-9CEC-2B899F4E816C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TextBox 1111">
              <a:hlinkClick r:id="rId46" action="ppaction://hlinksldjump"/>
              <a:extLst>
                <a:ext uri="{FF2B5EF4-FFF2-40B4-BE49-F238E27FC236}">
                  <a16:creationId xmlns:a16="http://schemas.microsoft.com/office/drawing/2014/main" id="{6797AE8B-FF54-B14F-AFFA-55B06A6EB99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3" name="Parallelogram 11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1C6EA5C-9924-F046-A9D7-7F519FDA96D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Parallelogram 11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949E25D9-C6BC-2940-B82E-B89E517E4BD8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TextBox 1114">
              <a:hlinkClick r:id="rId48" action="ppaction://hlinksldjump"/>
              <a:extLst>
                <a:ext uri="{FF2B5EF4-FFF2-40B4-BE49-F238E27FC236}">
                  <a16:creationId xmlns:a16="http://schemas.microsoft.com/office/drawing/2014/main" id="{133BF574-15C2-BF49-8B95-420E470F68E4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6" name="Parallelogram 11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F49497E9-F0E8-E84E-86B5-2D32D91F27C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49" action="ppaction://hlinksldjump"/>
              <a:extLst>
                <a:ext uri="{FF2B5EF4-FFF2-40B4-BE49-F238E27FC236}">
                  <a16:creationId xmlns:a16="http://schemas.microsoft.com/office/drawing/2014/main" id="{F0031722-A4AD-4843-8801-5A61600EFC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Parallelogram 1117">
              <a:hlinkClick r:id="rId50" action="ppaction://hlinksldjump"/>
              <a:extLst>
                <a:ext uri="{FF2B5EF4-FFF2-40B4-BE49-F238E27FC236}">
                  <a16:creationId xmlns:a16="http://schemas.microsoft.com/office/drawing/2014/main" id="{6541DBA6-1E85-BA4A-A076-383C090177A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51" action="ppaction://hlinksldjump"/>
              <a:extLst>
                <a:ext uri="{FF2B5EF4-FFF2-40B4-BE49-F238E27FC236}">
                  <a16:creationId xmlns:a16="http://schemas.microsoft.com/office/drawing/2014/main" id="{3AAC53B7-416C-3945-B4C5-53D48578C2D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762D4A-CD89-DC4B-BB11-8C5C5A25B530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53" action="ppaction://hlinksldjump"/>
              <a:extLst>
                <a:ext uri="{FF2B5EF4-FFF2-40B4-BE49-F238E27FC236}">
                  <a16:creationId xmlns:a16="http://schemas.microsoft.com/office/drawing/2014/main" id="{86800237-2BC0-EB45-8F81-1E2DF721FD6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54" action="ppaction://hlinksldjump"/>
              <a:extLst>
                <a:ext uri="{FF2B5EF4-FFF2-40B4-BE49-F238E27FC236}">
                  <a16:creationId xmlns:a16="http://schemas.microsoft.com/office/drawing/2014/main" id="{EA2CDF7A-F975-874D-9D49-58B83D880B5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Parallelogram 1122">
              <a:hlinkClick r:id="rId55" action="ppaction://hlinksldjump"/>
              <a:extLst>
                <a:ext uri="{FF2B5EF4-FFF2-40B4-BE49-F238E27FC236}">
                  <a16:creationId xmlns:a16="http://schemas.microsoft.com/office/drawing/2014/main" id="{5E4310DC-0EAE-3C4A-82B4-414598DBA3B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Parallelogram 1123">
              <a:hlinkClick r:id="rId56" action="ppaction://hlinksldjump"/>
              <a:extLst>
                <a:ext uri="{FF2B5EF4-FFF2-40B4-BE49-F238E27FC236}">
                  <a16:creationId xmlns:a16="http://schemas.microsoft.com/office/drawing/2014/main" id="{F0096865-B97B-1647-BF9B-A04C06AB29EF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Parallelogram 1124">
              <a:hlinkClick r:id="rId57" action="ppaction://hlinksldjump"/>
              <a:extLst>
                <a:ext uri="{FF2B5EF4-FFF2-40B4-BE49-F238E27FC236}">
                  <a16:creationId xmlns:a16="http://schemas.microsoft.com/office/drawing/2014/main" id="{01A0DC4E-2FB6-6D48-A788-A37E98AFCAB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Parallelogram 1125">
              <a:hlinkClick r:id="rId58" action="ppaction://hlinksldjump"/>
              <a:extLst>
                <a:ext uri="{FF2B5EF4-FFF2-40B4-BE49-F238E27FC236}">
                  <a16:creationId xmlns:a16="http://schemas.microsoft.com/office/drawing/2014/main" id="{17825407-2864-0F4A-9248-AB7E6973EE4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Parallelogram 1126">
              <a:hlinkClick r:id="rId59" action="ppaction://hlinksldjump"/>
              <a:extLst>
                <a:ext uri="{FF2B5EF4-FFF2-40B4-BE49-F238E27FC236}">
                  <a16:creationId xmlns:a16="http://schemas.microsoft.com/office/drawing/2014/main" id="{D68D371C-27EE-D440-9897-DADE4BAA88E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TextBox 1127">
              <a:hlinkClick r:id="rId60" action="ppaction://hlinksldjump"/>
              <a:extLst>
                <a:ext uri="{FF2B5EF4-FFF2-40B4-BE49-F238E27FC236}">
                  <a16:creationId xmlns:a16="http://schemas.microsoft.com/office/drawing/2014/main" id="{07565A78-F301-DC4C-911E-42C3CACE96FF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29" name="Parallelogram 1128">
              <a:hlinkClick r:id="rId60" action="ppaction://hlinksldjump"/>
              <a:extLst>
                <a:ext uri="{FF2B5EF4-FFF2-40B4-BE49-F238E27FC236}">
                  <a16:creationId xmlns:a16="http://schemas.microsoft.com/office/drawing/2014/main" id="{528229DA-7117-374E-ABE3-7A6087E32FFE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Parallelogram 11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878B8F43-9F61-3F40-85B5-D2870BBC9B29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Parallelogram 1130">
              <a:hlinkClick r:id="rId62" action="ppaction://hlinksldjump"/>
              <a:extLst>
                <a:ext uri="{FF2B5EF4-FFF2-40B4-BE49-F238E27FC236}">
                  <a16:creationId xmlns:a16="http://schemas.microsoft.com/office/drawing/2014/main" id="{E0CE5B51-F918-2443-902D-0CC15005863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Parallelogram 1131">
              <a:hlinkClick r:id="rId63" action="ppaction://hlinksldjump"/>
              <a:extLst>
                <a:ext uri="{FF2B5EF4-FFF2-40B4-BE49-F238E27FC236}">
                  <a16:creationId xmlns:a16="http://schemas.microsoft.com/office/drawing/2014/main" id="{9AA7EF6A-EA80-8247-9C13-B172FD5E57FA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Parallelogram 1132">
              <a:hlinkClick r:id="rId64" action="ppaction://hlinksldjump"/>
              <a:extLst>
                <a:ext uri="{FF2B5EF4-FFF2-40B4-BE49-F238E27FC236}">
                  <a16:creationId xmlns:a16="http://schemas.microsoft.com/office/drawing/2014/main" id="{9198C965-65FF-F248-84E0-6AB3ADF6BAF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TextBox 1133">
              <a:hlinkClick r:id="rId65" action="ppaction://hlinksldjump"/>
              <a:extLst>
                <a:ext uri="{FF2B5EF4-FFF2-40B4-BE49-F238E27FC236}">
                  <a16:creationId xmlns:a16="http://schemas.microsoft.com/office/drawing/2014/main" id="{F3DE1535-C111-1647-B430-469F1E007EAB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35" name="Parallelogram 1134">
              <a:hlinkClick r:id="rId65" action="ppaction://hlinksldjump"/>
              <a:extLst>
                <a:ext uri="{FF2B5EF4-FFF2-40B4-BE49-F238E27FC236}">
                  <a16:creationId xmlns:a16="http://schemas.microsoft.com/office/drawing/2014/main" id="{8E324E1E-F6E2-5941-8FE0-0123C1C6F43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Parallelogram 1135">
              <a:hlinkClick r:id="rId66" action="ppaction://hlinksldjump"/>
              <a:extLst>
                <a:ext uri="{FF2B5EF4-FFF2-40B4-BE49-F238E27FC236}">
                  <a16:creationId xmlns:a16="http://schemas.microsoft.com/office/drawing/2014/main" id="{92D74E6F-6DCD-D943-9ABC-6B52B32DC4A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Parallelogram 1136">
              <a:hlinkClick r:id="rId67" action="ppaction://hlinksldjump"/>
              <a:extLst>
                <a:ext uri="{FF2B5EF4-FFF2-40B4-BE49-F238E27FC236}">
                  <a16:creationId xmlns:a16="http://schemas.microsoft.com/office/drawing/2014/main" id="{E0C38543-F5FF-C543-8D13-E94B03CAC09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TextBox 1137">
              <a:hlinkClick r:id="rId68" action="ppaction://hlinksldjump"/>
              <a:extLst>
                <a:ext uri="{FF2B5EF4-FFF2-40B4-BE49-F238E27FC236}">
                  <a16:creationId xmlns:a16="http://schemas.microsoft.com/office/drawing/2014/main" id="{9B6729CB-D8AD-354D-969D-F2188BB0036A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39" name="Parallelogram 1138">
              <a:hlinkClick r:id="rId68" action="ppaction://hlinksldjump"/>
              <a:extLst>
                <a:ext uri="{FF2B5EF4-FFF2-40B4-BE49-F238E27FC236}">
                  <a16:creationId xmlns:a16="http://schemas.microsoft.com/office/drawing/2014/main" id="{51EFD312-9C33-114C-B2C5-2884EC55188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Parallelogram 1139">
              <a:hlinkClick r:id="rId69" action="ppaction://hlinksldjump"/>
              <a:extLst>
                <a:ext uri="{FF2B5EF4-FFF2-40B4-BE49-F238E27FC236}">
                  <a16:creationId xmlns:a16="http://schemas.microsoft.com/office/drawing/2014/main" id="{86C7FC23-F05B-B547-9C73-A4BFB6CD64E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Parallelogram 1140">
              <a:hlinkClick r:id="rId70" action="ppaction://hlinksldjump"/>
              <a:extLst>
                <a:ext uri="{FF2B5EF4-FFF2-40B4-BE49-F238E27FC236}">
                  <a16:creationId xmlns:a16="http://schemas.microsoft.com/office/drawing/2014/main" id="{15864934-D3A2-D841-A740-0F9195BE77A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221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Binning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743C7A-FE95-0349-BE12-C48F2E4815A0}"/>
              </a:ext>
            </a:extLst>
          </p:cNvPr>
          <p:cNvGrpSpPr/>
          <p:nvPr/>
        </p:nvGrpSpPr>
        <p:grpSpPr>
          <a:xfrm>
            <a:off x="14632" y="908290"/>
            <a:ext cx="3996636" cy="2699130"/>
            <a:chOff x="14632" y="908290"/>
            <a:chExt cx="3996636" cy="2699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3B380D-FB8A-0C48-8F24-63E70DBF8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14632" y="908290"/>
              <a:ext cx="3996636" cy="269913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30D72D7-E158-2046-B848-665A2E1D879D}"/>
                </a:ext>
              </a:extLst>
            </p:cNvPr>
            <p:cNvSpPr txBox="1"/>
            <p:nvPr/>
          </p:nvSpPr>
          <p:spPr>
            <a:xfrm>
              <a:off x="393700" y="295910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 Bins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753F8B-A4E2-9F49-AD9B-2845C53B0682}"/>
              </a:ext>
            </a:extLst>
          </p:cNvPr>
          <p:cNvGrpSpPr/>
          <p:nvPr/>
        </p:nvGrpSpPr>
        <p:grpSpPr>
          <a:xfrm>
            <a:off x="8180732" y="908290"/>
            <a:ext cx="3996636" cy="2699130"/>
            <a:chOff x="8180732" y="908290"/>
            <a:chExt cx="3996636" cy="26991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C98370-32B6-7044-9A74-6B5055EA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180732" y="908290"/>
              <a:ext cx="3996636" cy="269913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BC1B5D5-15E8-DD45-8A57-19E2BF14B535}"/>
                </a:ext>
              </a:extLst>
            </p:cNvPr>
            <p:cNvSpPr txBox="1"/>
            <p:nvPr/>
          </p:nvSpPr>
          <p:spPr>
            <a:xfrm>
              <a:off x="8585200" y="295910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Bins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5DB20A8-0813-C146-A8FE-DC0AE03AE154}"/>
              </a:ext>
            </a:extLst>
          </p:cNvPr>
          <p:cNvGrpSpPr/>
          <p:nvPr/>
        </p:nvGrpSpPr>
        <p:grpSpPr>
          <a:xfrm>
            <a:off x="14632" y="3765790"/>
            <a:ext cx="3996636" cy="2699130"/>
            <a:chOff x="14632" y="3765790"/>
            <a:chExt cx="3996636" cy="26991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55769F-57D8-BC45-BB02-DA968A99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4632" y="3765790"/>
              <a:ext cx="3996636" cy="269913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62EA69-EA79-6C4C-96B1-A718CB6D1311}"/>
                </a:ext>
              </a:extLst>
            </p:cNvPr>
            <p:cNvSpPr txBox="1"/>
            <p:nvPr/>
          </p:nvSpPr>
          <p:spPr>
            <a:xfrm>
              <a:off x="393700" y="582930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10 Bins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0660B06-9A66-5344-81FC-C293AC43CDE7}"/>
              </a:ext>
            </a:extLst>
          </p:cNvPr>
          <p:cNvGrpSpPr/>
          <p:nvPr/>
        </p:nvGrpSpPr>
        <p:grpSpPr>
          <a:xfrm>
            <a:off x="8180732" y="3765790"/>
            <a:ext cx="3996636" cy="2699130"/>
            <a:chOff x="8180732" y="3765790"/>
            <a:chExt cx="3996636" cy="2699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5F9749-1B7F-E44D-B940-6AC99158F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8180732" y="3765790"/>
              <a:ext cx="3996636" cy="269913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5DD3FA-AAF9-D04F-A65E-DE02CFCA2851}"/>
                </a:ext>
              </a:extLst>
            </p:cNvPr>
            <p:cNvSpPr txBox="1"/>
            <p:nvPr/>
          </p:nvSpPr>
          <p:spPr>
            <a:xfrm>
              <a:off x="8585200" y="5829300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50 Bins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041882-6B1C-8E4F-88DC-2B991EE831A4}"/>
              </a:ext>
            </a:extLst>
          </p:cNvPr>
          <p:cNvGrpSpPr/>
          <p:nvPr/>
        </p:nvGrpSpPr>
        <p:grpSpPr>
          <a:xfrm>
            <a:off x="4104032" y="908290"/>
            <a:ext cx="3996636" cy="2699131"/>
            <a:chOff x="4104032" y="908290"/>
            <a:chExt cx="3996636" cy="269913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F81ECDE-8F56-004A-B480-1304AD57986B}"/>
                </a:ext>
              </a:extLst>
            </p:cNvPr>
            <p:cNvGrpSpPr/>
            <p:nvPr/>
          </p:nvGrpSpPr>
          <p:grpSpPr>
            <a:xfrm>
              <a:off x="4104032" y="908290"/>
              <a:ext cx="3996636" cy="2699131"/>
              <a:chOff x="4104032" y="908290"/>
              <a:chExt cx="3996636" cy="269913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986136-EB0B-104F-8207-E62A9DB8C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104032" y="908290"/>
                <a:ext cx="3996636" cy="269913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F77604-0CCF-FF45-AAE8-9902F61544C8}"/>
                  </a:ext>
                </a:extLst>
              </p:cNvPr>
              <p:cNvSpPr txBox="1"/>
              <p:nvPr/>
            </p:nvSpPr>
            <p:spPr>
              <a:xfrm>
                <a:off x="4495800" y="2959100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25 Bins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DC10E0-C20D-B54B-99E4-DDA0A1A8633D}"/>
                </a:ext>
              </a:extLst>
            </p:cNvPr>
            <p:cNvSpPr txBox="1"/>
            <p:nvPr/>
          </p:nvSpPr>
          <p:spPr>
            <a:xfrm>
              <a:off x="4495800" y="2659123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Default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7FAC77-2A5B-104B-8339-6A62BF6F425A}"/>
              </a:ext>
            </a:extLst>
          </p:cNvPr>
          <p:cNvGrpSpPr/>
          <p:nvPr/>
        </p:nvGrpSpPr>
        <p:grpSpPr>
          <a:xfrm>
            <a:off x="4104032" y="3765790"/>
            <a:ext cx="3996636" cy="2699131"/>
            <a:chOff x="4104032" y="3765790"/>
            <a:chExt cx="3996636" cy="269913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1A14D5C-40D1-264A-B948-1372A44E244A}"/>
                </a:ext>
              </a:extLst>
            </p:cNvPr>
            <p:cNvGrpSpPr/>
            <p:nvPr/>
          </p:nvGrpSpPr>
          <p:grpSpPr>
            <a:xfrm>
              <a:off x="4104032" y="3765790"/>
              <a:ext cx="3996636" cy="2699131"/>
              <a:chOff x="4104032" y="3765790"/>
              <a:chExt cx="3996636" cy="269913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7AC04C0-91A2-A049-8FBD-97F00107E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04032" y="3765790"/>
                <a:ext cx="3996636" cy="269913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F0E9650-911C-A749-AA90-AFF88DBFCBDF}"/>
                  </a:ext>
                </a:extLst>
              </p:cNvPr>
              <p:cNvSpPr txBox="1"/>
              <p:nvPr/>
            </p:nvSpPr>
            <p:spPr>
              <a:xfrm>
                <a:off x="4495800" y="5829300"/>
                <a:ext cx="95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25 Bins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BAF51B-9E94-F946-92A0-6E98059E5FCE}"/>
                </a:ext>
              </a:extLst>
            </p:cNvPr>
            <p:cNvSpPr txBox="1"/>
            <p:nvPr/>
          </p:nvSpPr>
          <p:spPr>
            <a:xfrm>
              <a:off x="4495800" y="5557041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Default</a:t>
              </a:r>
            </a:p>
          </p:txBody>
        </p:sp>
      </p:grpSp>
      <p:grpSp>
        <p:nvGrpSpPr>
          <p:cNvPr id="1266" name="Group 1265">
            <a:extLst>
              <a:ext uri="{FF2B5EF4-FFF2-40B4-BE49-F238E27FC236}">
                <a16:creationId xmlns:a16="http://schemas.microsoft.com/office/drawing/2014/main" id="{A50EA118-398C-2744-B528-AD16752DB69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229" name="TextBox 1228">
              <a:hlinkClick r:id="rId46" action="ppaction://hlinksldjump"/>
              <a:extLst>
                <a:ext uri="{FF2B5EF4-FFF2-40B4-BE49-F238E27FC236}">
                  <a16:creationId xmlns:a16="http://schemas.microsoft.com/office/drawing/2014/main" id="{4D3F5EF2-C40E-574B-8170-F5C86AA9F80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230" name="Parallelogram 1229">
              <a:hlinkClick r:id="rId46" action="ppaction://hlinksldjump"/>
              <a:extLst>
                <a:ext uri="{FF2B5EF4-FFF2-40B4-BE49-F238E27FC236}">
                  <a16:creationId xmlns:a16="http://schemas.microsoft.com/office/drawing/2014/main" id="{A2586D1C-6380-D048-8847-5C96896D82A1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Parallelogram 1230">
              <a:hlinkClick r:id="rId47" action="ppaction://hlinksldjump"/>
              <a:extLst>
                <a:ext uri="{FF2B5EF4-FFF2-40B4-BE49-F238E27FC236}">
                  <a16:creationId xmlns:a16="http://schemas.microsoft.com/office/drawing/2014/main" id="{422F6A8B-2823-8549-B790-3DB68AFCE06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TextBox 1231">
              <a:hlinkClick r:id="rId48" action="ppaction://hlinksldjump"/>
              <a:extLst>
                <a:ext uri="{FF2B5EF4-FFF2-40B4-BE49-F238E27FC236}">
                  <a16:creationId xmlns:a16="http://schemas.microsoft.com/office/drawing/2014/main" id="{8C53D515-E0DB-684F-8057-98C072B4D10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233" name="Parallelogram 1232">
              <a:hlinkClick r:id="rId48" action="ppaction://hlinksldjump"/>
              <a:extLst>
                <a:ext uri="{FF2B5EF4-FFF2-40B4-BE49-F238E27FC236}">
                  <a16:creationId xmlns:a16="http://schemas.microsoft.com/office/drawing/2014/main" id="{D07F0325-BC9B-F747-8A32-E3495BE4E15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Parallelogram 1233">
              <a:hlinkClick r:id="rId49" action="ppaction://hlinksldjump"/>
              <a:extLst>
                <a:ext uri="{FF2B5EF4-FFF2-40B4-BE49-F238E27FC236}">
                  <a16:creationId xmlns:a16="http://schemas.microsoft.com/office/drawing/2014/main" id="{D0A4070B-6773-FB48-9FE6-59286C2B8E2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Parallelogram 1234">
              <a:hlinkClick r:id="rId50" action="ppaction://hlinksldjump"/>
              <a:extLst>
                <a:ext uri="{FF2B5EF4-FFF2-40B4-BE49-F238E27FC236}">
                  <a16:creationId xmlns:a16="http://schemas.microsoft.com/office/drawing/2014/main" id="{CABBD785-AEAA-FB43-946D-DC6F99CBD6A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TextBox 1235">
              <a:hlinkClick r:id="rId51" action="ppaction://hlinksldjump"/>
              <a:extLst>
                <a:ext uri="{FF2B5EF4-FFF2-40B4-BE49-F238E27FC236}">
                  <a16:creationId xmlns:a16="http://schemas.microsoft.com/office/drawing/2014/main" id="{E8AE52F6-D791-D542-A3EC-48028EDF03C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237" name="Parallelogram 1236">
              <a:hlinkClick r:id="rId51" action="ppaction://hlinksldjump"/>
              <a:extLst>
                <a:ext uri="{FF2B5EF4-FFF2-40B4-BE49-F238E27FC236}">
                  <a16:creationId xmlns:a16="http://schemas.microsoft.com/office/drawing/2014/main" id="{F869D455-EFCA-3149-9CB0-16BCE429B0E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Parallelogram 1237">
              <a:hlinkClick r:id="rId52" action="ppaction://hlinksldjump"/>
              <a:extLst>
                <a:ext uri="{FF2B5EF4-FFF2-40B4-BE49-F238E27FC236}">
                  <a16:creationId xmlns:a16="http://schemas.microsoft.com/office/drawing/2014/main" id="{BB669E5A-20F0-794A-B50E-97505870518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TextBox 1238">
              <a:hlinkClick r:id="rId53" action="ppaction://hlinksldjump"/>
              <a:extLst>
                <a:ext uri="{FF2B5EF4-FFF2-40B4-BE49-F238E27FC236}">
                  <a16:creationId xmlns:a16="http://schemas.microsoft.com/office/drawing/2014/main" id="{7071661C-40E5-264B-A19B-A7227974AD8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240" name="Parallelogram 1239">
              <a:hlinkClick r:id="rId53" action="ppaction://hlinksldjump"/>
              <a:extLst>
                <a:ext uri="{FF2B5EF4-FFF2-40B4-BE49-F238E27FC236}">
                  <a16:creationId xmlns:a16="http://schemas.microsoft.com/office/drawing/2014/main" id="{B876A5EC-FE08-C24E-844D-2CACFAF16EF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Parallelogram 1240">
              <a:hlinkClick r:id="rId54" action="ppaction://hlinksldjump"/>
              <a:extLst>
                <a:ext uri="{FF2B5EF4-FFF2-40B4-BE49-F238E27FC236}">
                  <a16:creationId xmlns:a16="http://schemas.microsoft.com/office/drawing/2014/main" id="{9863B3ED-67CA-F049-B143-A83C325F601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Parallelogram 1241">
              <a:hlinkClick r:id="rId55" action="ppaction://hlinksldjump"/>
              <a:extLst>
                <a:ext uri="{FF2B5EF4-FFF2-40B4-BE49-F238E27FC236}">
                  <a16:creationId xmlns:a16="http://schemas.microsoft.com/office/drawing/2014/main" id="{58EC28C4-B484-1541-A992-29076C5D473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Parallelogram 1242">
              <a:hlinkClick r:id="rId56" action="ppaction://hlinksldjump"/>
              <a:extLst>
                <a:ext uri="{FF2B5EF4-FFF2-40B4-BE49-F238E27FC236}">
                  <a16:creationId xmlns:a16="http://schemas.microsoft.com/office/drawing/2014/main" id="{4BE43F70-07A0-6549-A3E8-90C2C4FA08D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Parallelogram 1243">
              <a:hlinkClick r:id="rId57" action="ppaction://hlinksldjump"/>
              <a:extLst>
                <a:ext uri="{FF2B5EF4-FFF2-40B4-BE49-F238E27FC236}">
                  <a16:creationId xmlns:a16="http://schemas.microsoft.com/office/drawing/2014/main" id="{C4D1935C-6F1A-1741-B7D9-02E26E5C0B7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Parallelogram 1244">
              <a:hlinkClick r:id="rId58" action="ppaction://hlinksldjump"/>
              <a:extLst>
                <a:ext uri="{FF2B5EF4-FFF2-40B4-BE49-F238E27FC236}">
                  <a16:creationId xmlns:a16="http://schemas.microsoft.com/office/drawing/2014/main" id="{40D9E896-8F3F-C240-AD5D-B4C49303FC9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6" name="Parallelogram 1245">
              <a:hlinkClick r:id="rId59" action="ppaction://hlinksldjump"/>
              <a:extLst>
                <a:ext uri="{FF2B5EF4-FFF2-40B4-BE49-F238E27FC236}">
                  <a16:creationId xmlns:a16="http://schemas.microsoft.com/office/drawing/2014/main" id="{941030C8-130C-0D4C-B536-CCF9F8C78DC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Parallelogram 1246">
              <a:hlinkClick r:id="rId60" action="ppaction://hlinksldjump"/>
              <a:extLst>
                <a:ext uri="{FF2B5EF4-FFF2-40B4-BE49-F238E27FC236}">
                  <a16:creationId xmlns:a16="http://schemas.microsoft.com/office/drawing/2014/main" id="{A11B1806-6C9E-3D4C-8C52-E0B9DEE58D9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Parallelogram 1247">
              <a:hlinkClick r:id="rId61" action="ppaction://hlinksldjump"/>
              <a:extLst>
                <a:ext uri="{FF2B5EF4-FFF2-40B4-BE49-F238E27FC236}">
                  <a16:creationId xmlns:a16="http://schemas.microsoft.com/office/drawing/2014/main" id="{C6D1B512-1A0F-0D41-AD05-78C878AA0919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Parallelogram 1248">
              <a:hlinkClick r:id="rId62" action="ppaction://hlinksldjump"/>
              <a:extLst>
                <a:ext uri="{FF2B5EF4-FFF2-40B4-BE49-F238E27FC236}">
                  <a16:creationId xmlns:a16="http://schemas.microsoft.com/office/drawing/2014/main" id="{9BF49AFC-7A1C-D44E-B149-0C7F0E6F835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0" name="Parallelogram 1249">
              <a:hlinkClick r:id="rId63" action="ppaction://hlinksldjump"/>
              <a:extLst>
                <a:ext uri="{FF2B5EF4-FFF2-40B4-BE49-F238E27FC236}">
                  <a16:creationId xmlns:a16="http://schemas.microsoft.com/office/drawing/2014/main" id="{F4231FDA-1D77-9D47-8FA0-3F13D46114B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Parallelogram 1250">
              <a:hlinkClick r:id="rId64" action="ppaction://hlinksldjump"/>
              <a:extLst>
                <a:ext uri="{FF2B5EF4-FFF2-40B4-BE49-F238E27FC236}">
                  <a16:creationId xmlns:a16="http://schemas.microsoft.com/office/drawing/2014/main" id="{5AF8226E-AB94-6C4D-BFB7-499D6419D59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TextBox 1251">
              <a:hlinkClick r:id="rId65" action="ppaction://hlinksldjump"/>
              <a:extLst>
                <a:ext uri="{FF2B5EF4-FFF2-40B4-BE49-F238E27FC236}">
                  <a16:creationId xmlns:a16="http://schemas.microsoft.com/office/drawing/2014/main" id="{4312D9CA-02D2-9E4B-9E94-FCE862D4AA78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253" name="Parallelogram 1252">
              <a:hlinkClick r:id="rId65" action="ppaction://hlinksldjump"/>
              <a:extLst>
                <a:ext uri="{FF2B5EF4-FFF2-40B4-BE49-F238E27FC236}">
                  <a16:creationId xmlns:a16="http://schemas.microsoft.com/office/drawing/2014/main" id="{967574FE-02A0-0240-92A7-132A282114A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4" name="Parallelogram 1253">
              <a:hlinkClick r:id="rId66" action="ppaction://hlinksldjump"/>
              <a:extLst>
                <a:ext uri="{FF2B5EF4-FFF2-40B4-BE49-F238E27FC236}">
                  <a16:creationId xmlns:a16="http://schemas.microsoft.com/office/drawing/2014/main" id="{3AA599AA-DB87-BE48-8F2B-8C12AD2CADA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5" name="Parallelogram 1254">
              <a:hlinkClick r:id="rId67" action="ppaction://hlinksldjump"/>
              <a:extLst>
                <a:ext uri="{FF2B5EF4-FFF2-40B4-BE49-F238E27FC236}">
                  <a16:creationId xmlns:a16="http://schemas.microsoft.com/office/drawing/2014/main" id="{FE5FE13A-D8C4-3D46-AF65-ED78CBDFF0B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6" name="Parallelogram 1255">
              <a:hlinkClick r:id="rId68" action="ppaction://hlinksldjump"/>
              <a:extLst>
                <a:ext uri="{FF2B5EF4-FFF2-40B4-BE49-F238E27FC236}">
                  <a16:creationId xmlns:a16="http://schemas.microsoft.com/office/drawing/2014/main" id="{51EE1C23-E446-1C47-B7D0-10DC990CB9E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7" name="Parallelogram 1256">
              <a:hlinkClick r:id="rId69" action="ppaction://hlinksldjump"/>
              <a:extLst>
                <a:ext uri="{FF2B5EF4-FFF2-40B4-BE49-F238E27FC236}">
                  <a16:creationId xmlns:a16="http://schemas.microsoft.com/office/drawing/2014/main" id="{2DBDE9CD-8154-A341-ADEC-B93B60AE93F0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8" name="TextBox 1257">
              <a:hlinkClick r:id="rId70" action="ppaction://hlinksldjump"/>
              <a:extLst>
                <a:ext uri="{FF2B5EF4-FFF2-40B4-BE49-F238E27FC236}">
                  <a16:creationId xmlns:a16="http://schemas.microsoft.com/office/drawing/2014/main" id="{1727C9CA-B7FF-DC43-A22B-B1C7B1BA8E35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259" name="Parallelogram 1258">
              <a:hlinkClick r:id="rId70" action="ppaction://hlinksldjump"/>
              <a:extLst>
                <a:ext uri="{FF2B5EF4-FFF2-40B4-BE49-F238E27FC236}">
                  <a16:creationId xmlns:a16="http://schemas.microsoft.com/office/drawing/2014/main" id="{71D8D9EC-92D5-E34A-A7EA-A939F02E310C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0" name="Parallelogram 1259">
              <a:hlinkClick r:id="rId71" action="ppaction://hlinksldjump"/>
              <a:extLst>
                <a:ext uri="{FF2B5EF4-FFF2-40B4-BE49-F238E27FC236}">
                  <a16:creationId xmlns:a16="http://schemas.microsoft.com/office/drawing/2014/main" id="{A830B4BB-9C1D-7D48-886A-4A8F4C638991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1" name="Parallelogram 1260">
              <a:hlinkClick r:id="rId72" action="ppaction://hlinksldjump"/>
              <a:extLst>
                <a:ext uri="{FF2B5EF4-FFF2-40B4-BE49-F238E27FC236}">
                  <a16:creationId xmlns:a16="http://schemas.microsoft.com/office/drawing/2014/main" id="{0FAC16FF-1BDD-0947-BCAA-F7F983F7F56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2" name="TextBox 1261">
              <a:hlinkClick r:id="rId73" action="ppaction://hlinksldjump"/>
              <a:extLst>
                <a:ext uri="{FF2B5EF4-FFF2-40B4-BE49-F238E27FC236}">
                  <a16:creationId xmlns:a16="http://schemas.microsoft.com/office/drawing/2014/main" id="{1C280071-EFA0-CB4A-AC56-436633E9AC09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263" name="Parallelogram 1262">
              <a:hlinkClick r:id="rId73" action="ppaction://hlinksldjump"/>
              <a:extLst>
                <a:ext uri="{FF2B5EF4-FFF2-40B4-BE49-F238E27FC236}">
                  <a16:creationId xmlns:a16="http://schemas.microsoft.com/office/drawing/2014/main" id="{28644C77-FBFD-7E4D-8EC9-CF4E72CCFF8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4" name="Parallelogram 1263">
              <a:hlinkClick r:id="rId74" action="ppaction://hlinksldjump"/>
              <a:extLst>
                <a:ext uri="{FF2B5EF4-FFF2-40B4-BE49-F238E27FC236}">
                  <a16:creationId xmlns:a16="http://schemas.microsoft.com/office/drawing/2014/main" id="{4ECCE09F-8C40-3E42-B98D-35689FE7074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5" name="Parallelogram 1264">
              <a:hlinkClick r:id="rId75" action="ppaction://hlinksldjump"/>
              <a:extLst>
                <a:ext uri="{FF2B5EF4-FFF2-40B4-BE49-F238E27FC236}">
                  <a16:creationId xmlns:a16="http://schemas.microsoft.com/office/drawing/2014/main" id="{5AB4DB8A-0ABB-EE4B-9FBD-E53F9573E20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478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By Batch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94200" y="869178"/>
            <a:ext cx="7797800" cy="5726204"/>
          </a:xfrm>
          <a:prstGeom prst="rect">
            <a:avLst/>
          </a:prstGeom>
        </p:spPr>
      </p:pic>
      <p:pic>
        <p:nvPicPr>
          <p:cNvPr id="905" name="Picture 904">
            <a:extLst>
              <a:ext uri="{FF2B5EF4-FFF2-40B4-BE49-F238E27FC236}">
                <a16:creationId xmlns:a16="http://schemas.microsoft.com/office/drawing/2014/main" id="{9B5E3E2A-3274-7742-995C-1087F1D8C02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-12824" y="869178"/>
            <a:ext cx="4559424" cy="2993113"/>
          </a:xfrm>
          <a:prstGeom prst="rect">
            <a:avLst/>
          </a:prstGeom>
        </p:spPr>
      </p:pic>
      <p:grpSp>
        <p:nvGrpSpPr>
          <p:cNvPr id="918" name="Group 917">
            <a:extLst>
              <a:ext uri="{FF2B5EF4-FFF2-40B4-BE49-F238E27FC236}">
                <a16:creationId xmlns:a16="http://schemas.microsoft.com/office/drawing/2014/main" id="{54E9BED5-DE1A-3749-B051-205F886D088B}"/>
              </a:ext>
            </a:extLst>
          </p:cNvPr>
          <p:cNvGrpSpPr/>
          <p:nvPr/>
        </p:nvGrpSpPr>
        <p:grpSpPr>
          <a:xfrm>
            <a:off x="7911256" y="1884850"/>
            <a:ext cx="4133063" cy="4312750"/>
            <a:chOff x="7911256" y="1884850"/>
            <a:chExt cx="4133063" cy="4312750"/>
          </a:xfrm>
        </p:grpSpPr>
        <p:pic>
          <p:nvPicPr>
            <p:cNvPr id="907" name="Picture 906">
              <a:extLst>
                <a:ext uri="{FF2B5EF4-FFF2-40B4-BE49-F238E27FC236}">
                  <a16:creationId xmlns:a16="http://schemas.microsoft.com/office/drawing/2014/main" id="{541501F7-A3B4-E645-ADC3-D7D93094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917183" y="1884851"/>
              <a:ext cx="247374" cy="707765"/>
            </a:xfrm>
            <a:prstGeom prst="rect">
              <a:avLst/>
            </a:prstGeom>
          </p:spPr>
        </p:pic>
        <p:pic>
          <p:nvPicPr>
            <p:cNvPr id="909" name="Picture 908">
              <a:extLst>
                <a:ext uri="{FF2B5EF4-FFF2-40B4-BE49-F238E27FC236}">
                  <a16:creationId xmlns:a16="http://schemas.microsoft.com/office/drawing/2014/main" id="{EAD2C0A8-4AAA-5C4B-8694-42A90606C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11787344" y="1884850"/>
              <a:ext cx="247374" cy="707765"/>
            </a:xfrm>
            <a:prstGeom prst="rect">
              <a:avLst/>
            </a:prstGeom>
          </p:spPr>
        </p:pic>
        <p:pic>
          <p:nvPicPr>
            <p:cNvPr id="911" name="Picture 910">
              <a:extLst>
                <a:ext uri="{FF2B5EF4-FFF2-40B4-BE49-F238E27FC236}">
                  <a16:creationId xmlns:a16="http://schemas.microsoft.com/office/drawing/2014/main" id="{E838967A-323D-1847-83D2-5F210CAB3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7917183" y="3694180"/>
              <a:ext cx="247374" cy="711200"/>
            </a:xfrm>
            <a:prstGeom prst="rect">
              <a:avLst/>
            </a:prstGeom>
          </p:spPr>
        </p:pic>
        <p:pic>
          <p:nvPicPr>
            <p:cNvPr id="913" name="Picture 912">
              <a:extLst>
                <a:ext uri="{FF2B5EF4-FFF2-40B4-BE49-F238E27FC236}">
                  <a16:creationId xmlns:a16="http://schemas.microsoft.com/office/drawing/2014/main" id="{14C5357A-9301-9143-BC86-5869D79EE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11796945" y="3694180"/>
              <a:ext cx="247374" cy="711200"/>
            </a:xfrm>
            <a:prstGeom prst="rect">
              <a:avLst/>
            </a:prstGeom>
          </p:spPr>
        </p:pic>
        <p:pic>
          <p:nvPicPr>
            <p:cNvPr id="915" name="Picture 914">
              <a:extLst>
                <a:ext uri="{FF2B5EF4-FFF2-40B4-BE49-F238E27FC236}">
                  <a16:creationId xmlns:a16="http://schemas.microsoft.com/office/drawing/2014/main" id="{0FB16589-4D8D-F841-98C7-2DAC3D29B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7911256" y="5486400"/>
              <a:ext cx="247374" cy="707765"/>
            </a:xfrm>
            <a:prstGeom prst="rect">
              <a:avLst/>
            </a:prstGeom>
          </p:spPr>
        </p:pic>
        <p:pic>
          <p:nvPicPr>
            <p:cNvPr id="917" name="Picture 916">
              <a:extLst>
                <a:ext uri="{FF2B5EF4-FFF2-40B4-BE49-F238E27FC236}">
                  <a16:creationId xmlns:a16="http://schemas.microsoft.com/office/drawing/2014/main" id="{1111962C-9E46-B648-8A3E-0C8C34380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11796945" y="5486400"/>
              <a:ext cx="247374" cy="711200"/>
            </a:xfrm>
            <a:prstGeom prst="rect">
              <a:avLst/>
            </a:prstGeom>
          </p:spPr>
        </p:pic>
      </p:grpSp>
      <p:grpSp>
        <p:nvGrpSpPr>
          <p:cNvPr id="958" name="Group 957">
            <a:extLst>
              <a:ext uri="{FF2B5EF4-FFF2-40B4-BE49-F238E27FC236}">
                <a16:creationId xmlns:a16="http://schemas.microsoft.com/office/drawing/2014/main" id="{2995E4B4-7FA2-014D-A178-17F9FF5E2A2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921" name="TextBox 920">
              <a:hlinkClick r:id="rId48" action="ppaction://hlinksldjump"/>
              <a:extLst>
                <a:ext uri="{FF2B5EF4-FFF2-40B4-BE49-F238E27FC236}">
                  <a16:creationId xmlns:a16="http://schemas.microsoft.com/office/drawing/2014/main" id="{62A9B0A8-4939-7D4D-AA6F-4488C6B8D88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922" name="Parallelogram 921">
              <a:hlinkClick r:id="rId48" action="ppaction://hlinksldjump"/>
              <a:extLst>
                <a:ext uri="{FF2B5EF4-FFF2-40B4-BE49-F238E27FC236}">
                  <a16:creationId xmlns:a16="http://schemas.microsoft.com/office/drawing/2014/main" id="{60B2D4B4-9BA7-904E-BA0D-BFE8B33BBF4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Parallelogram 922">
              <a:hlinkClick r:id="rId49" action="ppaction://hlinksldjump"/>
              <a:extLst>
                <a:ext uri="{FF2B5EF4-FFF2-40B4-BE49-F238E27FC236}">
                  <a16:creationId xmlns:a16="http://schemas.microsoft.com/office/drawing/2014/main" id="{20996B76-3A16-954F-A425-D7EC5711893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" name="TextBox 923">
              <a:hlinkClick r:id="rId50" action="ppaction://hlinksldjump"/>
              <a:extLst>
                <a:ext uri="{FF2B5EF4-FFF2-40B4-BE49-F238E27FC236}">
                  <a16:creationId xmlns:a16="http://schemas.microsoft.com/office/drawing/2014/main" id="{B5984900-4DA7-C74B-AB24-780C1831701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925" name="Parallelogram 924">
              <a:hlinkClick r:id="rId50" action="ppaction://hlinksldjump"/>
              <a:extLst>
                <a:ext uri="{FF2B5EF4-FFF2-40B4-BE49-F238E27FC236}">
                  <a16:creationId xmlns:a16="http://schemas.microsoft.com/office/drawing/2014/main" id="{CB1ED499-DF72-FF49-A3D9-A02494CFBCA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6" name="Parallelogram 925">
              <a:hlinkClick r:id="rId51" action="ppaction://hlinksldjump"/>
              <a:extLst>
                <a:ext uri="{FF2B5EF4-FFF2-40B4-BE49-F238E27FC236}">
                  <a16:creationId xmlns:a16="http://schemas.microsoft.com/office/drawing/2014/main" id="{79D05486-3391-2644-B2D4-8CF3AC0EFD7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7" name="Parallelogram 926">
              <a:hlinkClick r:id="rId52" action="ppaction://hlinksldjump"/>
              <a:extLst>
                <a:ext uri="{FF2B5EF4-FFF2-40B4-BE49-F238E27FC236}">
                  <a16:creationId xmlns:a16="http://schemas.microsoft.com/office/drawing/2014/main" id="{E4EE7550-259E-A243-B17E-EDD8FA55513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8" name="TextBox 927">
              <a:hlinkClick r:id="rId53" action="ppaction://hlinksldjump"/>
              <a:extLst>
                <a:ext uri="{FF2B5EF4-FFF2-40B4-BE49-F238E27FC236}">
                  <a16:creationId xmlns:a16="http://schemas.microsoft.com/office/drawing/2014/main" id="{F6578D76-82F7-A142-92EC-5670E1754F6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929" name="Parallelogram 928">
              <a:hlinkClick r:id="rId53" action="ppaction://hlinksldjump"/>
              <a:extLst>
                <a:ext uri="{FF2B5EF4-FFF2-40B4-BE49-F238E27FC236}">
                  <a16:creationId xmlns:a16="http://schemas.microsoft.com/office/drawing/2014/main" id="{DDF46CD0-F1E3-8849-A551-EDB73BBD453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0" name="Parallelogram 929">
              <a:hlinkClick r:id="rId54" action="ppaction://hlinksldjump"/>
              <a:extLst>
                <a:ext uri="{FF2B5EF4-FFF2-40B4-BE49-F238E27FC236}">
                  <a16:creationId xmlns:a16="http://schemas.microsoft.com/office/drawing/2014/main" id="{88E586F1-757C-F44D-BE50-E745D601218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1" name="TextBox 930">
              <a:hlinkClick r:id="rId55" action="ppaction://hlinksldjump"/>
              <a:extLst>
                <a:ext uri="{FF2B5EF4-FFF2-40B4-BE49-F238E27FC236}">
                  <a16:creationId xmlns:a16="http://schemas.microsoft.com/office/drawing/2014/main" id="{E56C9BED-9226-954D-B04A-91D5C8AC74F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932" name="Parallelogram 931">
              <a:hlinkClick r:id="rId55" action="ppaction://hlinksldjump"/>
              <a:extLst>
                <a:ext uri="{FF2B5EF4-FFF2-40B4-BE49-F238E27FC236}">
                  <a16:creationId xmlns:a16="http://schemas.microsoft.com/office/drawing/2014/main" id="{0A08AC54-A65B-4D44-91FF-CE54A284076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3" name="Parallelogram 932">
              <a:hlinkClick r:id="rId56" action="ppaction://hlinksldjump"/>
              <a:extLst>
                <a:ext uri="{FF2B5EF4-FFF2-40B4-BE49-F238E27FC236}">
                  <a16:creationId xmlns:a16="http://schemas.microsoft.com/office/drawing/2014/main" id="{59F46C80-8BFF-E94C-B0F5-144D2E7763E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4" name="Parallelogram 933">
              <a:hlinkClick r:id="rId57" action="ppaction://hlinksldjump"/>
              <a:extLst>
                <a:ext uri="{FF2B5EF4-FFF2-40B4-BE49-F238E27FC236}">
                  <a16:creationId xmlns:a16="http://schemas.microsoft.com/office/drawing/2014/main" id="{E43CEB39-8985-3345-87AA-2248CB67C69A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5" name="Parallelogram 934">
              <a:hlinkClick r:id="rId58" action="ppaction://hlinksldjump"/>
              <a:extLst>
                <a:ext uri="{FF2B5EF4-FFF2-40B4-BE49-F238E27FC236}">
                  <a16:creationId xmlns:a16="http://schemas.microsoft.com/office/drawing/2014/main" id="{91CA94BA-DF19-9C4B-A9A0-30F94E95293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6" name="Parallelogram 935">
              <a:hlinkClick r:id="rId59" action="ppaction://hlinksldjump"/>
              <a:extLst>
                <a:ext uri="{FF2B5EF4-FFF2-40B4-BE49-F238E27FC236}">
                  <a16:creationId xmlns:a16="http://schemas.microsoft.com/office/drawing/2014/main" id="{B9CE1EF1-AC58-0844-8E25-582A258FBB7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7" name="Parallelogram 936">
              <a:hlinkClick r:id="rId60" action="ppaction://hlinksldjump"/>
              <a:extLst>
                <a:ext uri="{FF2B5EF4-FFF2-40B4-BE49-F238E27FC236}">
                  <a16:creationId xmlns:a16="http://schemas.microsoft.com/office/drawing/2014/main" id="{C02112F9-DF1C-904F-978E-A14B6A5B5DF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8" name="Parallelogram 937">
              <a:hlinkClick r:id="rId61" action="ppaction://hlinksldjump"/>
              <a:extLst>
                <a:ext uri="{FF2B5EF4-FFF2-40B4-BE49-F238E27FC236}">
                  <a16:creationId xmlns:a16="http://schemas.microsoft.com/office/drawing/2014/main" id="{6E3C1FE1-C537-C44F-A01C-C13864449B6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9" name="Parallelogram 938">
              <a:hlinkClick r:id="rId62" action="ppaction://hlinksldjump"/>
              <a:extLst>
                <a:ext uri="{FF2B5EF4-FFF2-40B4-BE49-F238E27FC236}">
                  <a16:creationId xmlns:a16="http://schemas.microsoft.com/office/drawing/2014/main" id="{02812A3F-5A6D-B34F-AE17-C5E2826B541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0" name="Parallelogram 939">
              <a:hlinkClick r:id="rId63" action="ppaction://hlinksldjump"/>
              <a:extLst>
                <a:ext uri="{FF2B5EF4-FFF2-40B4-BE49-F238E27FC236}">
                  <a16:creationId xmlns:a16="http://schemas.microsoft.com/office/drawing/2014/main" id="{F1503D58-E6BA-2141-85B8-441B1E8A876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1" name="Parallelogram 940">
              <a:hlinkClick r:id="rId64" action="ppaction://hlinksldjump"/>
              <a:extLst>
                <a:ext uri="{FF2B5EF4-FFF2-40B4-BE49-F238E27FC236}">
                  <a16:creationId xmlns:a16="http://schemas.microsoft.com/office/drawing/2014/main" id="{CAFCCD13-D033-EE42-874F-35217B974A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2" name="Parallelogram 941">
              <a:hlinkClick r:id="rId65" action="ppaction://hlinksldjump"/>
              <a:extLst>
                <a:ext uri="{FF2B5EF4-FFF2-40B4-BE49-F238E27FC236}">
                  <a16:creationId xmlns:a16="http://schemas.microsoft.com/office/drawing/2014/main" id="{D3E02946-9DA3-8A43-BEE3-27102A4D7CDD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3" name="Parallelogram 942">
              <a:hlinkClick r:id="rId66" action="ppaction://hlinksldjump"/>
              <a:extLst>
                <a:ext uri="{FF2B5EF4-FFF2-40B4-BE49-F238E27FC236}">
                  <a16:creationId xmlns:a16="http://schemas.microsoft.com/office/drawing/2014/main" id="{3B7B4794-299B-9D46-88FE-D267D55E3F0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4" name="TextBox 943">
              <a:hlinkClick r:id="rId67" action="ppaction://hlinksldjump"/>
              <a:extLst>
                <a:ext uri="{FF2B5EF4-FFF2-40B4-BE49-F238E27FC236}">
                  <a16:creationId xmlns:a16="http://schemas.microsoft.com/office/drawing/2014/main" id="{63CC6130-7DCA-B04F-B494-CD2F9E055FB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945" name="Parallelogram 944">
              <a:hlinkClick r:id="rId67" action="ppaction://hlinksldjump"/>
              <a:extLst>
                <a:ext uri="{FF2B5EF4-FFF2-40B4-BE49-F238E27FC236}">
                  <a16:creationId xmlns:a16="http://schemas.microsoft.com/office/drawing/2014/main" id="{8A9E9210-CC88-F348-9988-59F59DA18EB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6" name="Parallelogram 945">
              <a:hlinkClick r:id="rId68" action="ppaction://hlinksldjump"/>
              <a:extLst>
                <a:ext uri="{FF2B5EF4-FFF2-40B4-BE49-F238E27FC236}">
                  <a16:creationId xmlns:a16="http://schemas.microsoft.com/office/drawing/2014/main" id="{8D1CFEF9-11FD-A84F-9929-5DCF274C213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7" name="Parallelogram 946">
              <a:hlinkClick r:id="rId69" action="ppaction://hlinksldjump"/>
              <a:extLst>
                <a:ext uri="{FF2B5EF4-FFF2-40B4-BE49-F238E27FC236}">
                  <a16:creationId xmlns:a16="http://schemas.microsoft.com/office/drawing/2014/main" id="{41F37AD7-EAD9-8E4A-B49E-DD99B2351B0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8" name="Parallelogram 947">
              <a:hlinkClick r:id="rId70" action="ppaction://hlinksldjump"/>
              <a:extLst>
                <a:ext uri="{FF2B5EF4-FFF2-40B4-BE49-F238E27FC236}">
                  <a16:creationId xmlns:a16="http://schemas.microsoft.com/office/drawing/2014/main" id="{FF98F052-932E-0342-9CA1-6120B8DEC31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9" name="Parallelogram 948">
              <a:hlinkClick r:id="rId71" action="ppaction://hlinksldjump"/>
              <a:extLst>
                <a:ext uri="{FF2B5EF4-FFF2-40B4-BE49-F238E27FC236}">
                  <a16:creationId xmlns:a16="http://schemas.microsoft.com/office/drawing/2014/main" id="{1BFFE6DC-7C50-D34E-8598-D378E87780C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0" name="TextBox 949">
              <a:hlinkClick r:id="rId72" action="ppaction://hlinksldjump"/>
              <a:extLst>
                <a:ext uri="{FF2B5EF4-FFF2-40B4-BE49-F238E27FC236}">
                  <a16:creationId xmlns:a16="http://schemas.microsoft.com/office/drawing/2014/main" id="{D37B903E-45EA-6A49-B354-A609497D666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951" name="Parallelogram 950">
              <a:hlinkClick r:id="rId72" action="ppaction://hlinksldjump"/>
              <a:extLst>
                <a:ext uri="{FF2B5EF4-FFF2-40B4-BE49-F238E27FC236}">
                  <a16:creationId xmlns:a16="http://schemas.microsoft.com/office/drawing/2014/main" id="{188118F9-63B6-774E-AF3B-07C4E8E8B3E1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2" name="Parallelogram 951">
              <a:hlinkClick r:id="rId73" action="ppaction://hlinksldjump"/>
              <a:extLst>
                <a:ext uri="{FF2B5EF4-FFF2-40B4-BE49-F238E27FC236}">
                  <a16:creationId xmlns:a16="http://schemas.microsoft.com/office/drawing/2014/main" id="{A2C9C56C-0837-6C48-BE9D-ED2690528217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3" name="Parallelogram 952">
              <a:hlinkClick r:id="rId74" action="ppaction://hlinksldjump"/>
              <a:extLst>
                <a:ext uri="{FF2B5EF4-FFF2-40B4-BE49-F238E27FC236}">
                  <a16:creationId xmlns:a16="http://schemas.microsoft.com/office/drawing/2014/main" id="{A0D55194-950E-724F-814A-C645523AA73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4" name="TextBox 953">
              <a:hlinkClick r:id="rId75" action="ppaction://hlinksldjump"/>
              <a:extLst>
                <a:ext uri="{FF2B5EF4-FFF2-40B4-BE49-F238E27FC236}">
                  <a16:creationId xmlns:a16="http://schemas.microsoft.com/office/drawing/2014/main" id="{8F2D6AAD-16D8-B244-AEF8-A8D82C5A252B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955" name="Parallelogram 954">
              <a:hlinkClick r:id="rId75" action="ppaction://hlinksldjump"/>
              <a:extLst>
                <a:ext uri="{FF2B5EF4-FFF2-40B4-BE49-F238E27FC236}">
                  <a16:creationId xmlns:a16="http://schemas.microsoft.com/office/drawing/2014/main" id="{004ABA66-A4D5-BD4A-BC84-370B4644B75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6" name="Parallelogram 955">
              <a:hlinkClick r:id="rId76" action="ppaction://hlinksldjump"/>
              <a:extLst>
                <a:ext uri="{FF2B5EF4-FFF2-40B4-BE49-F238E27FC236}">
                  <a16:creationId xmlns:a16="http://schemas.microsoft.com/office/drawing/2014/main" id="{EEE7A8DB-308B-AE49-A7DD-381E4126CAA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7" name="Parallelogram 956">
              <a:hlinkClick r:id="rId77" action="ppaction://hlinksldjump"/>
              <a:extLst>
                <a:ext uri="{FF2B5EF4-FFF2-40B4-BE49-F238E27FC236}">
                  <a16:creationId xmlns:a16="http://schemas.microsoft.com/office/drawing/2014/main" id="{E800FC0A-4211-6048-B929-34CFAE903B4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00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By Batch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394200" y="869178"/>
            <a:ext cx="7797799" cy="5726204"/>
          </a:xfrm>
          <a:prstGeom prst="rect">
            <a:avLst/>
          </a:prstGeom>
        </p:spPr>
      </p:pic>
      <p:grpSp>
        <p:nvGrpSpPr>
          <p:cNvPr id="733" name="Group 732">
            <a:extLst>
              <a:ext uri="{FF2B5EF4-FFF2-40B4-BE49-F238E27FC236}">
                <a16:creationId xmlns:a16="http://schemas.microsoft.com/office/drawing/2014/main" id="{044BF8E6-931E-194E-95EF-CE1F6A751006}"/>
              </a:ext>
            </a:extLst>
          </p:cNvPr>
          <p:cNvGrpSpPr/>
          <p:nvPr/>
        </p:nvGrpSpPr>
        <p:grpSpPr>
          <a:xfrm>
            <a:off x="7911256" y="2088050"/>
            <a:ext cx="4133063" cy="4312750"/>
            <a:chOff x="7911256" y="1884850"/>
            <a:chExt cx="4133063" cy="4312750"/>
          </a:xfrm>
        </p:grpSpPr>
        <p:pic>
          <p:nvPicPr>
            <p:cNvPr id="734" name="Picture 733">
              <a:extLst>
                <a:ext uri="{FF2B5EF4-FFF2-40B4-BE49-F238E27FC236}">
                  <a16:creationId xmlns:a16="http://schemas.microsoft.com/office/drawing/2014/main" id="{6BEC703C-255A-B64A-94D3-6A7EEEDF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917183" y="1884851"/>
              <a:ext cx="247374" cy="707765"/>
            </a:xfrm>
            <a:prstGeom prst="rect">
              <a:avLst/>
            </a:prstGeom>
          </p:spPr>
        </p:pic>
        <p:pic>
          <p:nvPicPr>
            <p:cNvPr id="735" name="Picture 734">
              <a:extLst>
                <a:ext uri="{FF2B5EF4-FFF2-40B4-BE49-F238E27FC236}">
                  <a16:creationId xmlns:a16="http://schemas.microsoft.com/office/drawing/2014/main" id="{6B8FB5D9-A1E6-544F-9C8C-941D2F0C6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11787344" y="1884850"/>
              <a:ext cx="247374" cy="707765"/>
            </a:xfrm>
            <a:prstGeom prst="rect">
              <a:avLst/>
            </a:prstGeom>
          </p:spPr>
        </p:pic>
        <p:pic>
          <p:nvPicPr>
            <p:cNvPr id="736" name="Picture 735">
              <a:extLst>
                <a:ext uri="{FF2B5EF4-FFF2-40B4-BE49-F238E27FC236}">
                  <a16:creationId xmlns:a16="http://schemas.microsoft.com/office/drawing/2014/main" id="{E53AB88E-1E2A-934A-994F-8F4539D82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917183" y="3694180"/>
              <a:ext cx="247374" cy="711200"/>
            </a:xfrm>
            <a:prstGeom prst="rect">
              <a:avLst/>
            </a:prstGeom>
          </p:spPr>
        </p:pic>
        <p:pic>
          <p:nvPicPr>
            <p:cNvPr id="737" name="Picture 736">
              <a:extLst>
                <a:ext uri="{FF2B5EF4-FFF2-40B4-BE49-F238E27FC236}">
                  <a16:creationId xmlns:a16="http://schemas.microsoft.com/office/drawing/2014/main" id="{1B74BF06-D109-8F4E-B4DC-040DEA70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1796945" y="3694180"/>
              <a:ext cx="247374" cy="711200"/>
            </a:xfrm>
            <a:prstGeom prst="rect">
              <a:avLst/>
            </a:prstGeom>
          </p:spPr>
        </p:pic>
        <p:pic>
          <p:nvPicPr>
            <p:cNvPr id="738" name="Picture 737">
              <a:extLst>
                <a:ext uri="{FF2B5EF4-FFF2-40B4-BE49-F238E27FC236}">
                  <a16:creationId xmlns:a16="http://schemas.microsoft.com/office/drawing/2014/main" id="{77581B3F-8240-A543-8FF3-A7040646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911256" y="5486400"/>
              <a:ext cx="247374" cy="707765"/>
            </a:xfrm>
            <a:prstGeom prst="rect">
              <a:avLst/>
            </a:prstGeom>
          </p:spPr>
        </p:pic>
        <p:pic>
          <p:nvPicPr>
            <p:cNvPr id="739" name="Picture 738">
              <a:extLst>
                <a:ext uri="{FF2B5EF4-FFF2-40B4-BE49-F238E27FC236}">
                  <a16:creationId xmlns:a16="http://schemas.microsoft.com/office/drawing/2014/main" id="{2E5FFF47-0137-2E41-BE75-F1283BC91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11796945" y="5486400"/>
              <a:ext cx="247374" cy="711200"/>
            </a:xfrm>
            <a:prstGeom prst="rect">
              <a:avLst/>
            </a:prstGeom>
          </p:spPr>
        </p:pic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974FF6A9-B317-8142-B587-5A088024AEA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848" name="TextBox 1847">
              <a:hlinkClick r:id="rId47" action="ppaction://hlinksldjump"/>
              <a:extLst>
                <a:ext uri="{FF2B5EF4-FFF2-40B4-BE49-F238E27FC236}">
                  <a16:creationId xmlns:a16="http://schemas.microsoft.com/office/drawing/2014/main" id="{E850D251-BB86-1345-AA56-0ED63B95D84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849" name="Parallelogram 1848">
              <a:hlinkClick r:id="rId47" action="ppaction://hlinksldjump"/>
              <a:extLst>
                <a:ext uri="{FF2B5EF4-FFF2-40B4-BE49-F238E27FC236}">
                  <a16:creationId xmlns:a16="http://schemas.microsoft.com/office/drawing/2014/main" id="{9D9ABE07-6248-9341-8D80-5E7FFC9A7FB9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Parallelogram 1849">
              <a:hlinkClick r:id="rId48" action="ppaction://hlinksldjump"/>
              <a:extLst>
                <a:ext uri="{FF2B5EF4-FFF2-40B4-BE49-F238E27FC236}">
                  <a16:creationId xmlns:a16="http://schemas.microsoft.com/office/drawing/2014/main" id="{B8B84CC7-A658-6645-B877-C0924E23396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1" name="TextBox 1850">
              <a:hlinkClick r:id="rId49" action="ppaction://hlinksldjump"/>
              <a:extLst>
                <a:ext uri="{FF2B5EF4-FFF2-40B4-BE49-F238E27FC236}">
                  <a16:creationId xmlns:a16="http://schemas.microsoft.com/office/drawing/2014/main" id="{BAFFA919-6F9F-284B-B1B9-F6664DAEF37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852" name="Parallelogram 1851">
              <a:hlinkClick r:id="rId49" action="ppaction://hlinksldjump"/>
              <a:extLst>
                <a:ext uri="{FF2B5EF4-FFF2-40B4-BE49-F238E27FC236}">
                  <a16:creationId xmlns:a16="http://schemas.microsoft.com/office/drawing/2014/main" id="{C49B8A17-BB9D-AA4B-AF17-4B52682D01D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Parallelogram 1852">
              <a:hlinkClick r:id="rId50" action="ppaction://hlinksldjump"/>
              <a:extLst>
                <a:ext uri="{FF2B5EF4-FFF2-40B4-BE49-F238E27FC236}">
                  <a16:creationId xmlns:a16="http://schemas.microsoft.com/office/drawing/2014/main" id="{CD2A6A30-69B3-7D48-B08E-CBA0B6B76F9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Parallelogram 1853">
              <a:hlinkClick r:id="rId51" action="ppaction://hlinksldjump"/>
              <a:extLst>
                <a:ext uri="{FF2B5EF4-FFF2-40B4-BE49-F238E27FC236}">
                  <a16:creationId xmlns:a16="http://schemas.microsoft.com/office/drawing/2014/main" id="{D8478954-B032-BE4D-9D5B-637A02B72DCD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5" name="TextBox 1854">
              <a:hlinkClick r:id="rId52" action="ppaction://hlinksldjump"/>
              <a:extLst>
                <a:ext uri="{FF2B5EF4-FFF2-40B4-BE49-F238E27FC236}">
                  <a16:creationId xmlns:a16="http://schemas.microsoft.com/office/drawing/2014/main" id="{899B7051-8A9F-6347-A1A2-65DC5E625CB4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04" name="Parallelogram 703">
              <a:hlinkClick r:id="rId52" action="ppaction://hlinksldjump"/>
              <a:extLst>
                <a:ext uri="{FF2B5EF4-FFF2-40B4-BE49-F238E27FC236}">
                  <a16:creationId xmlns:a16="http://schemas.microsoft.com/office/drawing/2014/main" id="{11FFD1EE-869D-B04A-A03B-97CED70F821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Parallelogram 704">
              <a:hlinkClick r:id="rId53" action="ppaction://hlinksldjump"/>
              <a:extLst>
                <a:ext uri="{FF2B5EF4-FFF2-40B4-BE49-F238E27FC236}">
                  <a16:creationId xmlns:a16="http://schemas.microsoft.com/office/drawing/2014/main" id="{FC5E2A40-22CB-CF4C-9C85-9CB8876734C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TextBox 705">
              <a:hlinkClick r:id="rId54" action="ppaction://hlinksldjump"/>
              <a:extLst>
                <a:ext uri="{FF2B5EF4-FFF2-40B4-BE49-F238E27FC236}">
                  <a16:creationId xmlns:a16="http://schemas.microsoft.com/office/drawing/2014/main" id="{034C4DD3-8B4F-FB4A-A3F2-73E8F628637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07" name="Parallelogram 706">
              <a:hlinkClick r:id="rId54" action="ppaction://hlinksldjump"/>
              <a:extLst>
                <a:ext uri="{FF2B5EF4-FFF2-40B4-BE49-F238E27FC236}">
                  <a16:creationId xmlns:a16="http://schemas.microsoft.com/office/drawing/2014/main" id="{847E60B0-F85B-7E48-8156-45BC6CAE8A19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Parallelogram 707">
              <a:hlinkClick r:id="rId55" action="ppaction://hlinksldjump"/>
              <a:extLst>
                <a:ext uri="{FF2B5EF4-FFF2-40B4-BE49-F238E27FC236}">
                  <a16:creationId xmlns:a16="http://schemas.microsoft.com/office/drawing/2014/main" id="{E4FE80DC-DA4A-D74E-87A4-29BA96E30C83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9" name="Parallelogram 708">
              <a:hlinkClick r:id="rId56" action="ppaction://hlinksldjump"/>
              <a:extLst>
                <a:ext uri="{FF2B5EF4-FFF2-40B4-BE49-F238E27FC236}">
                  <a16:creationId xmlns:a16="http://schemas.microsoft.com/office/drawing/2014/main" id="{F3F41DF3-DE2C-F043-8A76-8BD8AC82F2C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Parallelogram 709">
              <a:hlinkClick r:id="rId57" action="ppaction://hlinksldjump"/>
              <a:extLst>
                <a:ext uri="{FF2B5EF4-FFF2-40B4-BE49-F238E27FC236}">
                  <a16:creationId xmlns:a16="http://schemas.microsoft.com/office/drawing/2014/main" id="{6A7C1782-3E03-DA4A-BA5F-E34430E2082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Parallelogram 710">
              <a:hlinkClick r:id="rId58" action="ppaction://hlinksldjump"/>
              <a:extLst>
                <a:ext uri="{FF2B5EF4-FFF2-40B4-BE49-F238E27FC236}">
                  <a16:creationId xmlns:a16="http://schemas.microsoft.com/office/drawing/2014/main" id="{C071C2D6-E7BD-144B-B2D6-F58699B20EB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Parallelogram 711">
              <a:hlinkClick r:id="rId59" action="ppaction://hlinksldjump"/>
              <a:extLst>
                <a:ext uri="{FF2B5EF4-FFF2-40B4-BE49-F238E27FC236}">
                  <a16:creationId xmlns:a16="http://schemas.microsoft.com/office/drawing/2014/main" id="{A734BE0B-0106-4F4A-9411-422188B70AE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Parallelogram 712">
              <a:hlinkClick r:id="rId60" action="ppaction://hlinksldjump"/>
              <a:extLst>
                <a:ext uri="{FF2B5EF4-FFF2-40B4-BE49-F238E27FC236}">
                  <a16:creationId xmlns:a16="http://schemas.microsoft.com/office/drawing/2014/main" id="{2B7E33F0-D086-FE4E-A76E-845EF57B638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Parallelogram 713">
              <a:hlinkClick r:id="rId61" action="ppaction://hlinksldjump"/>
              <a:extLst>
                <a:ext uri="{FF2B5EF4-FFF2-40B4-BE49-F238E27FC236}">
                  <a16:creationId xmlns:a16="http://schemas.microsoft.com/office/drawing/2014/main" id="{F98CDEF3-DF6C-4F4C-82F1-FADC45F132F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Parallelogram 714">
              <a:hlinkClick r:id="rId62" action="ppaction://hlinksldjump"/>
              <a:extLst>
                <a:ext uri="{FF2B5EF4-FFF2-40B4-BE49-F238E27FC236}">
                  <a16:creationId xmlns:a16="http://schemas.microsoft.com/office/drawing/2014/main" id="{6CF1CC67-CA90-B249-B521-36D5D2F7EE2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Parallelogram 715">
              <a:hlinkClick r:id="rId63" action="ppaction://hlinksldjump"/>
              <a:extLst>
                <a:ext uri="{FF2B5EF4-FFF2-40B4-BE49-F238E27FC236}">
                  <a16:creationId xmlns:a16="http://schemas.microsoft.com/office/drawing/2014/main" id="{F9E205A6-0967-404C-92F5-EC25869BE26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Parallelogram 716">
              <a:hlinkClick r:id="rId64" action="ppaction://hlinksldjump"/>
              <a:extLst>
                <a:ext uri="{FF2B5EF4-FFF2-40B4-BE49-F238E27FC236}">
                  <a16:creationId xmlns:a16="http://schemas.microsoft.com/office/drawing/2014/main" id="{3C407520-926E-B34F-A13B-8450DF2C157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Parallelogram 717">
              <a:hlinkClick r:id="rId65" action="ppaction://hlinksldjump"/>
              <a:extLst>
                <a:ext uri="{FF2B5EF4-FFF2-40B4-BE49-F238E27FC236}">
                  <a16:creationId xmlns:a16="http://schemas.microsoft.com/office/drawing/2014/main" id="{797E33D1-0D22-4F43-98E4-FA98ECA6123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TextBox 718">
              <a:hlinkClick r:id="rId66" action="ppaction://hlinksldjump"/>
              <a:extLst>
                <a:ext uri="{FF2B5EF4-FFF2-40B4-BE49-F238E27FC236}">
                  <a16:creationId xmlns:a16="http://schemas.microsoft.com/office/drawing/2014/main" id="{14787D58-3427-8944-A1E0-C53EAAAE63E5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20" name="Parallelogram 719">
              <a:hlinkClick r:id="rId66" action="ppaction://hlinksldjump"/>
              <a:extLst>
                <a:ext uri="{FF2B5EF4-FFF2-40B4-BE49-F238E27FC236}">
                  <a16:creationId xmlns:a16="http://schemas.microsoft.com/office/drawing/2014/main" id="{415D5503-47E3-5C43-8D29-E66E12D66DD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Parallelogram 720">
              <a:hlinkClick r:id="rId67" action="ppaction://hlinksldjump"/>
              <a:extLst>
                <a:ext uri="{FF2B5EF4-FFF2-40B4-BE49-F238E27FC236}">
                  <a16:creationId xmlns:a16="http://schemas.microsoft.com/office/drawing/2014/main" id="{975F09A1-267E-0A4D-82B1-ED86FE77B24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Parallelogram 721">
              <a:hlinkClick r:id="rId68" action="ppaction://hlinksldjump"/>
              <a:extLst>
                <a:ext uri="{FF2B5EF4-FFF2-40B4-BE49-F238E27FC236}">
                  <a16:creationId xmlns:a16="http://schemas.microsoft.com/office/drawing/2014/main" id="{553A2E00-866E-FC47-BF12-5C917BD76762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Parallelogram 722">
              <a:hlinkClick r:id="rId69" action="ppaction://hlinksldjump"/>
              <a:extLst>
                <a:ext uri="{FF2B5EF4-FFF2-40B4-BE49-F238E27FC236}">
                  <a16:creationId xmlns:a16="http://schemas.microsoft.com/office/drawing/2014/main" id="{0C096840-7BA5-3248-BDBB-36361B64B08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Parallelogram 723">
              <a:hlinkClick r:id="rId70" action="ppaction://hlinksldjump"/>
              <a:extLst>
                <a:ext uri="{FF2B5EF4-FFF2-40B4-BE49-F238E27FC236}">
                  <a16:creationId xmlns:a16="http://schemas.microsoft.com/office/drawing/2014/main" id="{CC30C478-B0E6-6C44-813B-9A1275ABFDE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TextBox 724">
              <a:hlinkClick r:id="rId71" action="ppaction://hlinksldjump"/>
              <a:extLst>
                <a:ext uri="{FF2B5EF4-FFF2-40B4-BE49-F238E27FC236}">
                  <a16:creationId xmlns:a16="http://schemas.microsoft.com/office/drawing/2014/main" id="{6977FF10-A5C9-2147-BCA9-26C6BF30A1BF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26" name="Parallelogram 725">
              <a:hlinkClick r:id="rId71" action="ppaction://hlinksldjump"/>
              <a:extLst>
                <a:ext uri="{FF2B5EF4-FFF2-40B4-BE49-F238E27FC236}">
                  <a16:creationId xmlns:a16="http://schemas.microsoft.com/office/drawing/2014/main" id="{1E75D77C-B61E-6E4F-A6D0-B0A9E3C67C9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Parallelogram 726">
              <a:hlinkClick r:id="rId72" action="ppaction://hlinksldjump"/>
              <a:extLst>
                <a:ext uri="{FF2B5EF4-FFF2-40B4-BE49-F238E27FC236}">
                  <a16:creationId xmlns:a16="http://schemas.microsoft.com/office/drawing/2014/main" id="{57B4F904-08B3-0841-A86D-3A3A1989CD2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Parallelogram 727">
              <a:hlinkClick r:id="rId73" action="ppaction://hlinksldjump"/>
              <a:extLst>
                <a:ext uri="{FF2B5EF4-FFF2-40B4-BE49-F238E27FC236}">
                  <a16:creationId xmlns:a16="http://schemas.microsoft.com/office/drawing/2014/main" id="{58AA9BE3-804B-0B46-8278-360B2499B35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TextBox 728">
              <a:hlinkClick r:id="rId74" action="ppaction://hlinksldjump"/>
              <a:extLst>
                <a:ext uri="{FF2B5EF4-FFF2-40B4-BE49-F238E27FC236}">
                  <a16:creationId xmlns:a16="http://schemas.microsoft.com/office/drawing/2014/main" id="{89C78B60-3F43-5F43-BA3D-39BD88835F0D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30" name="Parallelogram 729">
              <a:hlinkClick r:id="rId74" action="ppaction://hlinksldjump"/>
              <a:extLst>
                <a:ext uri="{FF2B5EF4-FFF2-40B4-BE49-F238E27FC236}">
                  <a16:creationId xmlns:a16="http://schemas.microsoft.com/office/drawing/2014/main" id="{83806329-CE73-A742-929E-C8DB7CBD3AD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Parallelogram 730">
              <a:hlinkClick r:id="rId75" action="ppaction://hlinksldjump"/>
              <a:extLst>
                <a:ext uri="{FF2B5EF4-FFF2-40B4-BE49-F238E27FC236}">
                  <a16:creationId xmlns:a16="http://schemas.microsoft.com/office/drawing/2014/main" id="{DE3E73A9-1D6E-AF49-994B-3729F657274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Parallelogram 731">
              <a:hlinkClick r:id="rId76" action="ppaction://hlinksldjump"/>
              <a:extLst>
                <a:ext uri="{FF2B5EF4-FFF2-40B4-BE49-F238E27FC236}">
                  <a16:creationId xmlns:a16="http://schemas.microsoft.com/office/drawing/2014/main" id="{8479C32E-64CC-BE47-AB76-2A2F4553787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1815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By Batch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" y="873270"/>
            <a:ext cx="6059702" cy="4088474"/>
          </a:xfrm>
          <a:prstGeom prst="rect">
            <a:avLst/>
          </a:prstGeom>
        </p:spPr>
      </p:pic>
      <p:pic>
        <p:nvPicPr>
          <p:cNvPr id="730" name="Picture 729">
            <a:extLst>
              <a:ext uri="{FF2B5EF4-FFF2-40B4-BE49-F238E27FC236}">
                <a16:creationId xmlns:a16="http://schemas.microsoft.com/office/drawing/2014/main" id="{3C1AE3A9-A7E5-CF43-9CF9-E735BA5298CE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122188" y="873270"/>
            <a:ext cx="6059702" cy="4088473"/>
          </a:xfrm>
          <a:prstGeom prst="rect">
            <a:avLst/>
          </a:prstGeom>
        </p:spPr>
      </p:pic>
      <p:sp>
        <p:nvSpPr>
          <p:cNvPr id="1116" name="TextBox 1115">
            <a:extLst>
              <a:ext uri="{FF2B5EF4-FFF2-40B4-BE49-F238E27FC236}">
                <a16:creationId xmlns:a16="http://schemas.microsoft.com/office/drawing/2014/main" id="{F6E49073-D09B-1C4E-B6AB-DD8BF7563672}"/>
              </a:ext>
            </a:extLst>
          </p:cNvPr>
          <p:cNvSpPr txBox="1"/>
          <p:nvPr/>
        </p:nvSpPr>
        <p:spPr>
          <a:xfrm>
            <a:off x="237741" y="5486275"/>
            <a:ext cx="10746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events are matching well with MC simulation for batch level comparison </a:t>
            </a:r>
          </a:p>
        </p:txBody>
      </p: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E909566C-717D-A248-BB66-A3C70EB93AD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847" name="TextBox 1846">
              <a:hlinkClick r:id="rId42" action="ppaction://hlinksldjump"/>
              <a:extLst>
                <a:ext uri="{FF2B5EF4-FFF2-40B4-BE49-F238E27FC236}">
                  <a16:creationId xmlns:a16="http://schemas.microsoft.com/office/drawing/2014/main" id="{5ACC1FAE-C4B0-504E-8C91-B6E6A5DBC20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848" name="Parallelogram 18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1E9496E-27B6-6C45-9E75-985459258B8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Parallelogram 1848">
              <a:hlinkClick r:id="rId43" action="ppaction://hlinksldjump"/>
              <a:extLst>
                <a:ext uri="{FF2B5EF4-FFF2-40B4-BE49-F238E27FC236}">
                  <a16:creationId xmlns:a16="http://schemas.microsoft.com/office/drawing/2014/main" id="{A2616009-9314-7F46-92F4-BFD06103D76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TextBox 1849">
              <a:hlinkClick r:id="rId44" action="ppaction://hlinksldjump"/>
              <a:extLst>
                <a:ext uri="{FF2B5EF4-FFF2-40B4-BE49-F238E27FC236}">
                  <a16:creationId xmlns:a16="http://schemas.microsoft.com/office/drawing/2014/main" id="{A67C8011-4DF8-D841-B73D-4DE07EE3812A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851" name="Parallelogram 18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806D0637-0BE6-304C-9D9B-16AB1AA164E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Parallelogram 18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5BC16538-E30C-1C4A-B4C0-474B3597B10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Parallelogram 1852">
              <a:hlinkClick r:id="rId46" action="ppaction://hlinksldjump"/>
              <a:extLst>
                <a:ext uri="{FF2B5EF4-FFF2-40B4-BE49-F238E27FC236}">
                  <a16:creationId xmlns:a16="http://schemas.microsoft.com/office/drawing/2014/main" id="{CA3B1A92-5FEA-FD41-BB36-7DF5B54B418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TextBox 1853">
              <a:hlinkClick r:id="rId47" action="ppaction://hlinksldjump"/>
              <a:extLst>
                <a:ext uri="{FF2B5EF4-FFF2-40B4-BE49-F238E27FC236}">
                  <a16:creationId xmlns:a16="http://schemas.microsoft.com/office/drawing/2014/main" id="{43442DCD-BCA4-5746-91D9-4EC64E10CBB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855" name="Parallelogram 1854">
              <a:hlinkClick r:id="rId47" action="ppaction://hlinksldjump"/>
              <a:extLst>
                <a:ext uri="{FF2B5EF4-FFF2-40B4-BE49-F238E27FC236}">
                  <a16:creationId xmlns:a16="http://schemas.microsoft.com/office/drawing/2014/main" id="{5E8A22C7-6AFC-B74C-8959-2E459E5D39A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Parallelogram 1087">
              <a:hlinkClick r:id="rId48" action="ppaction://hlinksldjump"/>
              <a:extLst>
                <a:ext uri="{FF2B5EF4-FFF2-40B4-BE49-F238E27FC236}">
                  <a16:creationId xmlns:a16="http://schemas.microsoft.com/office/drawing/2014/main" id="{8AD453D8-FCBA-9447-90FC-96AA4849E23C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TextBox 1088">
              <a:hlinkClick r:id="rId49" action="ppaction://hlinksldjump"/>
              <a:extLst>
                <a:ext uri="{FF2B5EF4-FFF2-40B4-BE49-F238E27FC236}">
                  <a16:creationId xmlns:a16="http://schemas.microsoft.com/office/drawing/2014/main" id="{865DED9A-1747-2D4F-A56D-056C8ACE54B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090" name="Parallelogram 1089">
              <a:hlinkClick r:id="rId49" action="ppaction://hlinksldjump"/>
              <a:extLst>
                <a:ext uri="{FF2B5EF4-FFF2-40B4-BE49-F238E27FC236}">
                  <a16:creationId xmlns:a16="http://schemas.microsoft.com/office/drawing/2014/main" id="{C4FC27E0-8938-DE4D-AE40-3ECD7A1DFA0B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Parallelogram 1090">
              <a:hlinkClick r:id="rId50" action="ppaction://hlinksldjump"/>
              <a:extLst>
                <a:ext uri="{FF2B5EF4-FFF2-40B4-BE49-F238E27FC236}">
                  <a16:creationId xmlns:a16="http://schemas.microsoft.com/office/drawing/2014/main" id="{A245AC33-44A0-394E-90DF-AC0D9C38F27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Parallelogram 1091">
              <a:hlinkClick r:id="rId51" action="ppaction://hlinksldjump"/>
              <a:extLst>
                <a:ext uri="{FF2B5EF4-FFF2-40B4-BE49-F238E27FC236}">
                  <a16:creationId xmlns:a16="http://schemas.microsoft.com/office/drawing/2014/main" id="{4D138CB9-0FA7-7848-8BE3-0509BAEDACA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Parallelogram 1092">
              <a:hlinkClick r:id="rId52" action="ppaction://hlinksldjump"/>
              <a:extLst>
                <a:ext uri="{FF2B5EF4-FFF2-40B4-BE49-F238E27FC236}">
                  <a16:creationId xmlns:a16="http://schemas.microsoft.com/office/drawing/2014/main" id="{246C1185-64B4-B04A-8F04-DC20B1E9CE6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Parallelogram 1093">
              <a:hlinkClick r:id="rId53" action="ppaction://hlinksldjump"/>
              <a:extLst>
                <a:ext uri="{FF2B5EF4-FFF2-40B4-BE49-F238E27FC236}">
                  <a16:creationId xmlns:a16="http://schemas.microsoft.com/office/drawing/2014/main" id="{A9F31ECD-F137-4241-9A51-FFE025CF380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Parallelogram 1094">
              <a:hlinkClick r:id="rId54" action="ppaction://hlinksldjump"/>
              <a:extLst>
                <a:ext uri="{FF2B5EF4-FFF2-40B4-BE49-F238E27FC236}">
                  <a16:creationId xmlns:a16="http://schemas.microsoft.com/office/drawing/2014/main" id="{14234A04-4B38-3848-ADEE-83A21D2BA51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6" name="Parallelogram 1095">
              <a:hlinkClick r:id="rId55" action="ppaction://hlinksldjump"/>
              <a:extLst>
                <a:ext uri="{FF2B5EF4-FFF2-40B4-BE49-F238E27FC236}">
                  <a16:creationId xmlns:a16="http://schemas.microsoft.com/office/drawing/2014/main" id="{4DBB634A-0EE8-824A-8B0D-0E3D3E82EC7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Parallelogram 1096">
              <a:hlinkClick r:id="rId56" action="ppaction://hlinksldjump"/>
              <a:extLst>
                <a:ext uri="{FF2B5EF4-FFF2-40B4-BE49-F238E27FC236}">
                  <a16:creationId xmlns:a16="http://schemas.microsoft.com/office/drawing/2014/main" id="{7200E0A8-AB18-BF41-ACA6-70A9238880D9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Parallelogram 1097">
              <a:hlinkClick r:id="rId57" action="ppaction://hlinksldjump"/>
              <a:extLst>
                <a:ext uri="{FF2B5EF4-FFF2-40B4-BE49-F238E27FC236}">
                  <a16:creationId xmlns:a16="http://schemas.microsoft.com/office/drawing/2014/main" id="{ED996323-0929-3E41-AB8B-4A6673D9E17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Parallelogram 1098">
              <a:hlinkClick r:id="rId58" action="ppaction://hlinksldjump"/>
              <a:extLst>
                <a:ext uri="{FF2B5EF4-FFF2-40B4-BE49-F238E27FC236}">
                  <a16:creationId xmlns:a16="http://schemas.microsoft.com/office/drawing/2014/main" id="{81CA4F78-DC26-3043-B4C9-D0E7DF4D734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Parallelogram 1099">
              <a:hlinkClick r:id="rId59" action="ppaction://hlinksldjump"/>
              <a:extLst>
                <a:ext uri="{FF2B5EF4-FFF2-40B4-BE49-F238E27FC236}">
                  <a16:creationId xmlns:a16="http://schemas.microsoft.com/office/drawing/2014/main" id="{972CB597-A777-8045-A228-6A696A3DF3AC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Parallelogram 1100">
              <a:hlinkClick r:id="rId60" action="ppaction://hlinksldjump"/>
              <a:extLst>
                <a:ext uri="{FF2B5EF4-FFF2-40B4-BE49-F238E27FC236}">
                  <a16:creationId xmlns:a16="http://schemas.microsoft.com/office/drawing/2014/main" id="{5B552379-C517-5943-809B-C8F57A913C4A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hlinkClick r:id="rId61" action="ppaction://hlinksldjump"/>
              <a:extLst>
                <a:ext uri="{FF2B5EF4-FFF2-40B4-BE49-F238E27FC236}">
                  <a16:creationId xmlns:a16="http://schemas.microsoft.com/office/drawing/2014/main" id="{48A505F0-6BDC-7B4D-AA1E-C81481ACF74A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03" name="Parallelogram 1102">
              <a:hlinkClick r:id="rId61" action="ppaction://hlinksldjump"/>
              <a:extLst>
                <a:ext uri="{FF2B5EF4-FFF2-40B4-BE49-F238E27FC236}">
                  <a16:creationId xmlns:a16="http://schemas.microsoft.com/office/drawing/2014/main" id="{54950406-1374-8948-972E-E983508D778A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Parallelogram 1103">
              <a:hlinkClick r:id="rId62" action="ppaction://hlinksldjump"/>
              <a:extLst>
                <a:ext uri="{FF2B5EF4-FFF2-40B4-BE49-F238E27FC236}">
                  <a16:creationId xmlns:a16="http://schemas.microsoft.com/office/drawing/2014/main" id="{3114D21B-E984-6840-841D-8F71F6C9B597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Parallelogram 1104">
              <a:hlinkClick r:id="rId63" action="ppaction://hlinksldjump"/>
              <a:extLst>
                <a:ext uri="{FF2B5EF4-FFF2-40B4-BE49-F238E27FC236}">
                  <a16:creationId xmlns:a16="http://schemas.microsoft.com/office/drawing/2014/main" id="{B6AC09DA-ADEA-8740-AE8C-6703C53B720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Parallelogram 1105">
              <a:hlinkClick r:id="rId64" action="ppaction://hlinksldjump"/>
              <a:extLst>
                <a:ext uri="{FF2B5EF4-FFF2-40B4-BE49-F238E27FC236}">
                  <a16:creationId xmlns:a16="http://schemas.microsoft.com/office/drawing/2014/main" id="{57DD182B-2572-9542-BCB1-13A8B291242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65" action="ppaction://hlinksldjump"/>
              <a:extLst>
                <a:ext uri="{FF2B5EF4-FFF2-40B4-BE49-F238E27FC236}">
                  <a16:creationId xmlns:a16="http://schemas.microsoft.com/office/drawing/2014/main" id="{BB256B2D-CDCB-8544-A952-7DA6F42447A2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66" action="ppaction://hlinksldjump"/>
              <a:extLst>
                <a:ext uri="{FF2B5EF4-FFF2-40B4-BE49-F238E27FC236}">
                  <a16:creationId xmlns:a16="http://schemas.microsoft.com/office/drawing/2014/main" id="{1BA3BF01-CB7F-CE4F-B323-6141B5385838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09" name="Parallelogram 1108">
              <a:hlinkClick r:id="rId66" action="ppaction://hlinksldjump"/>
              <a:extLst>
                <a:ext uri="{FF2B5EF4-FFF2-40B4-BE49-F238E27FC236}">
                  <a16:creationId xmlns:a16="http://schemas.microsoft.com/office/drawing/2014/main" id="{9B3712AF-4D88-F84D-9C71-7F05DA3C9C9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67" action="ppaction://hlinksldjump"/>
              <a:extLst>
                <a:ext uri="{FF2B5EF4-FFF2-40B4-BE49-F238E27FC236}">
                  <a16:creationId xmlns:a16="http://schemas.microsoft.com/office/drawing/2014/main" id="{577FBFD6-C24A-6749-B571-A27EC38ECBC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68" action="ppaction://hlinksldjump"/>
              <a:extLst>
                <a:ext uri="{FF2B5EF4-FFF2-40B4-BE49-F238E27FC236}">
                  <a16:creationId xmlns:a16="http://schemas.microsoft.com/office/drawing/2014/main" id="{71C97CB4-13EC-7A4C-AF8A-F7AC0967DCD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TextBox 1111">
              <a:hlinkClick r:id="rId69" action="ppaction://hlinksldjump"/>
              <a:extLst>
                <a:ext uri="{FF2B5EF4-FFF2-40B4-BE49-F238E27FC236}">
                  <a16:creationId xmlns:a16="http://schemas.microsoft.com/office/drawing/2014/main" id="{E20F5F27-FF10-EC40-B965-31F0CCE235E4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13" name="Parallelogram 1112">
              <a:hlinkClick r:id="rId69" action="ppaction://hlinksldjump"/>
              <a:extLst>
                <a:ext uri="{FF2B5EF4-FFF2-40B4-BE49-F238E27FC236}">
                  <a16:creationId xmlns:a16="http://schemas.microsoft.com/office/drawing/2014/main" id="{449334A3-6BE8-0446-9BA7-CD390BA25770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Parallelogram 1113">
              <a:hlinkClick r:id="rId70" action="ppaction://hlinksldjump"/>
              <a:extLst>
                <a:ext uri="{FF2B5EF4-FFF2-40B4-BE49-F238E27FC236}">
                  <a16:creationId xmlns:a16="http://schemas.microsoft.com/office/drawing/2014/main" id="{2168BE2F-7E7A-7545-B728-93A73CFBFFE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Parallelogram 1114">
              <a:hlinkClick r:id="rId71" action="ppaction://hlinksldjump"/>
              <a:extLst>
                <a:ext uri="{FF2B5EF4-FFF2-40B4-BE49-F238E27FC236}">
                  <a16:creationId xmlns:a16="http://schemas.microsoft.com/office/drawing/2014/main" id="{EF8E9C59-8204-F244-B37D-6CA1238178F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96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Playlist by Playlist Comparison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71017" y="895588"/>
            <a:ext cx="7900390" cy="5335533"/>
          </a:xfrm>
          <a:prstGeom prst="rect">
            <a:avLst/>
          </a:prstGeom>
        </p:spPr>
      </p:pic>
      <p:sp>
        <p:nvSpPr>
          <p:cNvPr id="730" name="Rectangle 729">
            <a:extLst>
              <a:ext uri="{FF2B5EF4-FFF2-40B4-BE49-F238E27FC236}">
                <a16:creationId xmlns:a16="http://schemas.microsoft.com/office/drawing/2014/main" id="{6A1BAA2C-525A-894C-A54A-2C34AC3D9DE7}"/>
              </a:ext>
            </a:extLst>
          </p:cNvPr>
          <p:cNvSpPr/>
          <p:nvPr/>
        </p:nvSpPr>
        <p:spPr>
          <a:xfrm>
            <a:off x="10616339" y="2030278"/>
            <a:ext cx="451038" cy="406472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7" name="TextBox 1446">
            <a:extLst>
              <a:ext uri="{FF2B5EF4-FFF2-40B4-BE49-F238E27FC236}">
                <a16:creationId xmlns:a16="http://schemas.microsoft.com/office/drawing/2014/main" id="{C43D1285-10F4-1343-AA20-A06D6C0F4CC7}"/>
              </a:ext>
            </a:extLst>
          </p:cNvPr>
          <p:cNvSpPr txBox="1"/>
          <p:nvPr/>
        </p:nvSpPr>
        <p:spPr>
          <a:xfrm>
            <a:off x="156405" y="1199281"/>
            <a:ext cx="36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 playlist shows consistency as well</a:t>
            </a:r>
          </a:p>
        </p:txBody>
      </p:sp>
      <p:grpSp>
        <p:nvGrpSpPr>
          <p:cNvPr id="1436" name="Group 1435">
            <a:extLst>
              <a:ext uri="{FF2B5EF4-FFF2-40B4-BE49-F238E27FC236}">
                <a16:creationId xmlns:a16="http://schemas.microsoft.com/office/drawing/2014/main" id="{FB12D5BD-CBA9-6540-A548-8412B0CF273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847" name="TextBox 18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F2FC7E72-7C0F-4442-B252-B2FE72372237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848" name="Parallelogram 1847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CF2D9B-048A-874A-9B72-EE65340F9D70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9" name="Parallelogram 18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D07D7613-9044-E247-B1A6-FD483AB95AE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0" name="TextBox 18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C2A2B479-04FF-154D-AF10-CCC6D0FE0B99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851" name="Parallelogram 1850">
              <a:hlinkClick r:id="rId43" action="ppaction://hlinksldjump"/>
              <a:extLst>
                <a:ext uri="{FF2B5EF4-FFF2-40B4-BE49-F238E27FC236}">
                  <a16:creationId xmlns:a16="http://schemas.microsoft.com/office/drawing/2014/main" id="{62C71F6C-0D29-8147-9468-76ED0380769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2" name="Parallelogram 1851">
              <a:hlinkClick r:id="rId44" action="ppaction://hlinksldjump"/>
              <a:extLst>
                <a:ext uri="{FF2B5EF4-FFF2-40B4-BE49-F238E27FC236}">
                  <a16:creationId xmlns:a16="http://schemas.microsoft.com/office/drawing/2014/main" id="{EB67C09D-97AD-AB41-9BBB-45CAF9508934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3" name="Parallelogram 18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17B95620-E494-1444-A787-CFE22D18560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4" name="TextBox 18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CC6324C0-913D-C843-9F4C-D89816D65DD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855" name="Parallelogram 1854">
              <a:hlinkClick r:id="rId46" action="ppaction://hlinksldjump"/>
              <a:extLst>
                <a:ext uri="{FF2B5EF4-FFF2-40B4-BE49-F238E27FC236}">
                  <a16:creationId xmlns:a16="http://schemas.microsoft.com/office/drawing/2014/main" id="{CF219E1F-7925-4045-BF04-424D8BC36E6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8" name="Parallelogram 1407">
              <a:hlinkClick r:id="rId47" action="ppaction://hlinksldjump"/>
              <a:extLst>
                <a:ext uri="{FF2B5EF4-FFF2-40B4-BE49-F238E27FC236}">
                  <a16:creationId xmlns:a16="http://schemas.microsoft.com/office/drawing/2014/main" id="{B2A20A9E-BB90-BC42-A00F-C6473208435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9" name="TextBox 1408">
              <a:hlinkClick r:id="rId48" action="ppaction://hlinksldjump"/>
              <a:extLst>
                <a:ext uri="{FF2B5EF4-FFF2-40B4-BE49-F238E27FC236}">
                  <a16:creationId xmlns:a16="http://schemas.microsoft.com/office/drawing/2014/main" id="{09106E50-E99E-F346-A47F-055CB7065F40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410" name="Parallelogram 1409">
              <a:hlinkClick r:id="rId48" action="ppaction://hlinksldjump"/>
              <a:extLst>
                <a:ext uri="{FF2B5EF4-FFF2-40B4-BE49-F238E27FC236}">
                  <a16:creationId xmlns:a16="http://schemas.microsoft.com/office/drawing/2014/main" id="{EFF8CA0E-5991-8D49-9F3D-6D2AECFCEA4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1" name="Parallelogram 1410">
              <a:hlinkClick r:id="rId49" action="ppaction://hlinksldjump"/>
              <a:extLst>
                <a:ext uri="{FF2B5EF4-FFF2-40B4-BE49-F238E27FC236}">
                  <a16:creationId xmlns:a16="http://schemas.microsoft.com/office/drawing/2014/main" id="{B34D13C5-15B9-6949-9A47-2BDECAFCFB0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2" name="Parallelogram 1411">
              <a:hlinkClick r:id="rId50" action="ppaction://hlinksldjump"/>
              <a:extLst>
                <a:ext uri="{FF2B5EF4-FFF2-40B4-BE49-F238E27FC236}">
                  <a16:creationId xmlns:a16="http://schemas.microsoft.com/office/drawing/2014/main" id="{E3528937-25C1-E34A-86E0-678CD94BEA8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3" name="Parallelogram 1412">
              <a:hlinkClick r:id="rId51" action="ppaction://hlinksldjump"/>
              <a:extLst>
                <a:ext uri="{FF2B5EF4-FFF2-40B4-BE49-F238E27FC236}">
                  <a16:creationId xmlns:a16="http://schemas.microsoft.com/office/drawing/2014/main" id="{0398275F-798D-A847-8D1A-3AC10399122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4" name="Parallelogram 1413">
              <a:hlinkClick r:id="rId52" action="ppaction://hlinksldjump"/>
              <a:extLst>
                <a:ext uri="{FF2B5EF4-FFF2-40B4-BE49-F238E27FC236}">
                  <a16:creationId xmlns:a16="http://schemas.microsoft.com/office/drawing/2014/main" id="{9911F362-B5EE-EF47-A3B6-20532845878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5" name="Parallelogram 1414">
              <a:hlinkClick r:id="rId53" action="ppaction://hlinksldjump"/>
              <a:extLst>
                <a:ext uri="{FF2B5EF4-FFF2-40B4-BE49-F238E27FC236}">
                  <a16:creationId xmlns:a16="http://schemas.microsoft.com/office/drawing/2014/main" id="{FEB58654-F1E3-5F49-8FFB-4F1AB595C7A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6" name="Parallelogram 1415">
              <a:hlinkClick r:id="rId54" action="ppaction://hlinksldjump"/>
              <a:extLst>
                <a:ext uri="{FF2B5EF4-FFF2-40B4-BE49-F238E27FC236}">
                  <a16:creationId xmlns:a16="http://schemas.microsoft.com/office/drawing/2014/main" id="{FE1FF5B0-BDA7-EA43-A010-43F75566B82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7" name="Parallelogram 1416">
              <a:hlinkClick r:id="rId55" action="ppaction://hlinksldjump"/>
              <a:extLst>
                <a:ext uri="{FF2B5EF4-FFF2-40B4-BE49-F238E27FC236}">
                  <a16:creationId xmlns:a16="http://schemas.microsoft.com/office/drawing/2014/main" id="{A62D48C1-8F0D-E346-92B1-11026F9A279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8" name="Parallelogram 1417">
              <a:hlinkClick r:id="rId56" action="ppaction://hlinksldjump"/>
              <a:extLst>
                <a:ext uri="{FF2B5EF4-FFF2-40B4-BE49-F238E27FC236}">
                  <a16:creationId xmlns:a16="http://schemas.microsoft.com/office/drawing/2014/main" id="{116D3370-EEBC-CA4B-B6EA-16B986EE30D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9" name="Parallelogram 1418">
              <a:hlinkClick r:id="rId57" action="ppaction://hlinksldjump"/>
              <a:extLst>
                <a:ext uri="{FF2B5EF4-FFF2-40B4-BE49-F238E27FC236}">
                  <a16:creationId xmlns:a16="http://schemas.microsoft.com/office/drawing/2014/main" id="{8AD86E87-0F46-FE49-BC3A-4AAAC11E57F8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0" name="Parallelogram 1419">
              <a:hlinkClick r:id="rId58" action="ppaction://hlinksldjump"/>
              <a:extLst>
                <a:ext uri="{FF2B5EF4-FFF2-40B4-BE49-F238E27FC236}">
                  <a16:creationId xmlns:a16="http://schemas.microsoft.com/office/drawing/2014/main" id="{3A34FC10-A80A-914B-8602-05A9E9B8DD9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1" name="Parallelogram 1420">
              <a:hlinkClick r:id="rId59" action="ppaction://hlinksldjump"/>
              <a:extLst>
                <a:ext uri="{FF2B5EF4-FFF2-40B4-BE49-F238E27FC236}">
                  <a16:creationId xmlns:a16="http://schemas.microsoft.com/office/drawing/2014/main" id="{D3ABC91D-458F-1B44-ACDD-DFB982F2DA6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2" name="TextBox 1421">
              <a:hlinkClick r:id="rId60" action="ppaction://hlinksldjump"/>
              <a:extLst>
                <a:ext uri="{FF2B5EF4-FFF2-40B4-BE49-F238E27FC236}">
                  <a16:creationId xmlns:a16="http://schemas.microsoft.com/office/drawing/2014/main" id="{56D46F4C-546F-BB45-9DAD-AF247ABBEC99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423" name="Parallelogram 1422">
              <a:hlinkClick r:id="rId60" action="ppaction://hlinksldjump"/>
              <a:extLst>
                <a:ext uri="{FF2B5EF4-FFF2-40B4-BE49-F238E27FC236}">
                  <a16:creationId xmlns:a16="http://schemas.microsoft.com/office/drawing/2014/main" id="{F586726B-F0A4-7D45-B93A-9556E109005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4" name="Parallelogram 1423">
              <a:hlinkClick r:id="rId61" action="ppaction://hlinksldjump"/>
              <a:extLst>
                <a:ext uri="{FF2B5EF4-FFF2-40B4-BE49-F238E27FC236}">
                  <a16:creationId xmlns:a16="http://schemas.microsoft.com/office/drawing/2014/main" id="{70F19819-D6ED-8F47-8FC9-F4DDCBA8DE8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5" name="Parallelogram 1424">
              <a:hlinkClick r:id="rId62" action="ppaction://hlinksldjump"/>
              <a:extLst>
                <a:ext uri="{FF2B5EF4-FFF2-40B4-BE49-F238E27FC236}">
                  <a16:creationId xmlns:a16="http://schemas.microsoft.com/office/drawing/2014/main" id="{0ECD05D7-2627-2842-A774-D1BCB60EC71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6" name="Parallelogram 1425">
              <a:hlinkClick r:id="rId63" action="ppaction://hlinksldjump"/>
              <a:extLst>
                <a:ext uri="{FF2B5EF4-FFF2-40B4-BE49-F238E27FC236}">
                  <a16:creationId xmlns:a16="http://schemas.microsoft.com/office/drawing/2014/main" id="{4DE8A3DC-00EB-7B4E-96FE-2DA1DA095E5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Parallelogram 1426">
              <a:hlinkClick r:id="rId64" action="ppaction://hlinksldjump"/>
              <a:extLst>
                <a:ext uri="{FF2B5EF4-FFF2-40B4-BE49-F238E27FC236}">
                  <a16:creationId xmlns:a16="http://schemas.microsoft.com/office/drawing/2014/main" id="{F4764D4B-0021-9748-A6BB-5225592D29D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TextBox 1427">
              <a:hlinkClick r:id="rId65" action="ppaction://hlinksldjump"/>
              <a:extLst>
                <a:ext uri="{FF2B5EF4-FFF2-40B4-BE49-F238E27FC236}">
                  <a16:creationId xmlns:a16="http://schemas.microsoft.com/office/drawing/2014/main" id="{7469008F-B64A-DA46-9318-8581D7A593A2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429" name="Parallelogram 1428">
              <a:hlinkClick r:id="rId65" action="ppaction://hlinksldjump"/>
              <a:extLst>
                <a:ext uri="{FF2B5EF4-FFF2-40B4-BE49-F238E27FC236}">
                  <a16:creationId xmlns:a16="http://schemas.microsoft.com/office/drawing/2014/main" id="{59CD1E8A-AEF7-094B-94AF-571B233D2D5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Parallelogram 1429">
              <a:hlinkClick r:id="rId66" action="ppaction://hlinksldjump"/>
              <a:extLst>
                <a:ext uri="{FF2B5EF4-FFF2-40B4-BE49-F238E27FC236}">
                  <a16:creationId xmlns:a16="http://schemas.microsoft.com/office/drawing/2014/main" id="{A6FB9088-63D0-3741-A0DC-E7E9637EACC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Parallelogram 1430">
              <a:hlinkClick r:id="rId67" action="ppaction://hlinksldjump"/>
              <a:extLst>
                <a:ext uri="{FF2B5EF4-FFF2-40B4-BE49-F238E27FC236}">
                  <a16:creationId xmlns:a16="http://schemas.microsoft.com/office/drawing/2014/main" id="{DB31301B-B4F3-1C4B-A362-67951D5883C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TextBox 1431">
              <a:hlinkClick r:id="rId68" action="ppaction://hlinksldjump"/>
              <a:extLst>
                <a:ext uri="{FF2B5EF4-FFF2-40B4-BE49-F238E27FC236}">
                  <a16:creationId xmlns:a16="http://schemas.microsoft.com/office/drawing/2014/main" id="{D5D5A1CC-EDDD-4548-934C-1D7A9D0DB351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433" name="Parallelogram 1432">
              <a:hlinkClick r:id="rId68" action="ppaction://hlinksldjump"/>
              <a:extLst>
                <a:ext uri="{FF2B5EF4-FFF2-40B4-BE49-F238E27FC236}">
                  <a16:creationId xmlns:a16="http://schemas.microsoft.com/office/drawing/2014/main" id="{90403DFB-251D-D946-A87B-B45650976B51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Parallelogram 1433">
              <a:hlinkClick r:id="rId69" action="ppaction://hlinksldjump"/>
              <a:extLst>
                <a:ext uri="{FF2B5EF4-FFF2-40B4-BE49-F238E27FC236}">
                  <a16:creationId xmlns:a16="http://schemas.microsoft.com/office/drawing/2014/main" id="{96E78DDE-8AF5-D44B-8855-6FF216ADF2C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Parallelogram 1434">
              <a:hlinkClick r:id="rId70" action="ppaction://hlinksldjump"/>
              <a:extLst>
                <a:ext uri="{FF2B5EF4-FFF2-40B4-BE49-F238E27FC236}">
                  <a16:creationId xmlns:a16="http://schemas.microsoft.com/office/drawing/2014/main" id="{F765B29A-6585-E342-A0AC-69D05627A28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900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Analysis Uncertainties </a:t>
            </a: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1723260"/>
              </p:ext>
            </p:extLst>
          </p:nvPr>
        </p:nvGraphicFramePr>
        <p:xfrm>
          <a:off x="182880" y="1005840"/>
          <a:ext cx="5410200" cy="4201160"/>
        </p:xfrm>
        <a:graphic>
          <a:graphicData uri="http://schemas.openxmlformats.org/drawingml/2006/table">
            <a:tbl>
              <a:tblPr firstRow="1" bandRow="1"/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69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Source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Events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Fractional Uncertainty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Flux (simulated background)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GENIE (not including CCQE)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12.0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CCQE 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13.0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Beam angle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Electromagnetic energy scale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13.0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Reconstruction efficiency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2p2h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DFR-NC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Rad correction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Total systematic uncertainty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31.2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4.2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Statistical uncertainty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33.6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4.5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586175" y="2968562"/>
            <a:ext cx="1954851" cy="1015663"/>
            <a:chOff x="5994400" y="2667000"/>
            <a:chExt cx="1954851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6496371" y="2667000"/>
              <a:ext cx="1452880" cy="1015663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Biggest source of uncertainty</a:t>
              </a:r>
            </a:p>
          </p:txBody>
        </p:sp>
        <p:cxnSp>
          <p:nvCxnSpPr>
            <p:cNvPr id="10" name="Straight Arrow Connector 9"/>
            <p:cNvCxnSpPr>
              <a:cxnSpLocks/>
            </p:cNvCxnSpPr>
            <p:nvPr/>
          </p:nvCxnSpPr>
          <p:spPr>
            <a:xfrm flipH="1">
              <a:off x="5994400" y="3200400"/>
              <a:ext cx="491140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516367" y="5382906"/>
            <a:ext cx="495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Valencia Doc-DB:</a:t>
            </a:r>
            <a:r>
              <a:rPr lang="is-IS" sz="1600" dirty="0">
                <a:solidFill>
                  <a:srgbClr val="FF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19390 (cosmetic modification)</a:t>
            </a:r>
            <a:endParaRPr lang="en-US" sz="1600" dirty="0">
              <a:solidFill>
                <a:srgbClr val="FF0E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9681A2CF-B7C0-F849-955C-682EC5D54836}"/>
              </a:ext>
            </a:extLst>
          </p:cNvPr>
          <p:cNvSpPr txBox="1"/>
          <p:nvPr/>
        </p:nvSpPr>
        <p:spPr>
          <a:xfrm>
            <a:off x="7799630" y="943848"/>
            <a:ext cx="405459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can we investigate to constrain the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reco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 efficiency uncertainty? </a:t>
            </a:r>
          </a:p>
          <a:p>
            <a:pPr algn="ctr"/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Does the incoming beam divergence make sense?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we model our reconstruction efficiency correctly?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Looking at the failed reconstruction events can give a upper bound?</a:t>
            </a:r>
          </a:p>
        </p:txBody>
      </p: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047E6C0A-D74A-B943-A9CF-B449E9A6A912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277" name="TextBox 27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6CD663E-7B14-6246-A87E-AF28DC886BA7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278" name="Parallelogram 277">
              <a:hlinkClick r:id="rId42" action="ppaction://hlinksldjump"/>
              <a:extLst>
                <a:ext uri="{FF2B5EF4-FFF2-40B4-BE49-F238E27FC236}">
                  <a16:creationId xmlns:a16="http://schemas.microsoft.com/office/drawing/2014/main" id="{E722CDEE-8FDE-9D45-9AC7-78CF333EFC6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Parallelogram 278">
              <a:hlinkClick r:id="rId43" action="ppaction://hlinksldjump"/>
              <a:extLst>
                <a:ext uri="{FF2B5EF4-FFF2-40B4-BE49-F238E27FC236}">
                  <a16:creationId xmlns:a16="http://schemas.microsoft.com/office/drawing/2014/main" id="{B88AC000-BEA7-2A4B-84BA-24840A1AAE1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TextBox 279">
              <a:hlinkClick r:id="rId44" action="ppaction://hlinksldjump"/>
              <a:extLst>
                <a:ext uri="{FF2B5EF4-FFF2-40B4-BE49-F238E27FC236}">
                  <a16:creationId xmlns:a16="http://schemas.microsoft.com/office/drawing/2014/main" id="{CF6EF7F4-BA65-F549-9D66-1544716A3254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282" name="Parallelogram 281">
              <a:hlinkClick r:id="rId44" action="ppaction://hlinksldjump"/>
              <a:extLst>
                <a:ext uri="{FF2B5EF4-FFF2-40B4-BE49-F238E27FC236}">
                  <a16:creationId xmlns:a16="http://schemas.microsoft.com/office/drawing/2014/main" id="{467DD34B-0D8C-A943-AD2B-DF3744F68B9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Parallelogram 282">
              <a:hlinkClick r:id="rId45" action="ppaction://hlinksldjump"/>
              <a:extLst>
                <a:ext uri="{FF2B5EF4-FFF2-40B4-BE49-F238E27FC236}">
                  <a16:creationId xmlns:a16="http://schemas.microsoft.com/office/drawing/2014/main" id="{E06B7F08-CA94-F243-A99F-7F75A2AD249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Parallelogram 283">
              <a:hlinkClick r:id="rId46" action="ppaction://hlinksldjump"/>
              <a:extLst>
                <a:ext uri="{FF2B5EF4-FFF2-40B4-BE49-F238E27FC236}">
                  <a16:creationId xmlns:a16="http://schemas.microsoft.com/office/drawing/2014/main" id="{990C0FF4-E495-5A46-9B9D-F8264E894807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TextBox 284">
              <a:hlinkClick r:id="rId47" action="ppaction://hlinksldjump"/>
              <a:extLst>
                <a:ext uri="{FF2B5EF4-FFF2-40B4-BE49-F238E27FC236}">
                  <a16:creationId xmlns:a16="http://schemas.microsoft.com/office/drawing/2014/main" id="{9CAA0BE0-895A-2D4D-96E5-6340D60DC12C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286" name="Parallelogram 285">
              <a:hlinkClick r:id="rId47" action="ppaction://hlinksldjump"/>
              <a:extLst>
                <a:ext uri="{FF2B5EF4-FFF2-40B4-BE49-F238E27FC236}">
                  <a16:creationId xmlns:a16="http://schemas.microsoft.com/office/drawing/2014/main" id="{C388777D-F492-0E40-97F5-DE4A24D5D36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Parallelogram 286">
              <a:hlinkClick r:id="rId48" action="ppaction://hlinksldjump"/>
              <a:extLst>
                <a:ext uri="{FF2B5EF4-FFF2-40B4-BE49-F238E27FC236}">
                  <a16:creationId xmlns:a16="http://schemas.microsoft.com/office/drawing/2014/main" id="{75040E9C-1808-6D41-81C1-E16F3BEA528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TextBox 287">
              <a:hlinkClick r:id="rId49" action="ppaction://hlinksldjump"/>
              <a:extLst>
                <a:ext uri="{FF2B5EF4-FFF2-40B4-BE49-F238E27FC236}">
                  <a16:creationId xmlns:a16="http://schemas.microsoft.com/office/drawing/2014/main" id="{AC42D17F-776E-054E-99FD-25BF5CBA846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289" name="Parallelogram 288">
              <a:hlinkClick r:id="rId49" action="ppaction://hlinksldjump"/>
              <a:extLst>
                <a:ext uri="{FF2B5EF4-FFF2-40B4-BE49-F238E27FC236}">
                  <a16:creationId xmlns:a16="http://schemas.microsoft.com/office/drawing/2014/main" id="{811E8372-95A6-BF49-A2E9-E35F3081141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Parallelogram 289">
              <a:hlinkClick r:id="rId50" action="ppaction://hlinksldjump"/>
              <a:extLst>
                <a:ext uri="{FF2B5EF4-FFF2-40B4-BE49-F238E27FC236}">
                  <a16:creationId xmlns:a16="http://schemas.microsoft.com/office/drawing/2014/main" id="{605D4F7E-69B2-5F40-B303-C653C994C33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Parallelogram 290">
              <a:hlinkClick r:id="rId51" action="ppaction://hlinksldjump"/>
              <a:extLst>
                <a:ext uri="{FF2B5EF4-FFF2-40B4-BE49-F238E27FC236}">
                  <a16:creationId xmlns:a16="http://schemas.microsoft.com/office/drawing/2014/main" id="{F2E27F26-C68B-5645-8542-D2B667CE08D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Parallelogram 291">
              <a:hlinkClick r:id="rId52" action="ppaction://hlinksldjump"/>
              <a:extLst>
                <a:ext uri="{FF2B5EF4-FFF2-40B4-BE49-F238E27FC236}">
                  <a16:creationId xmlns:a16="http://schemas.microsoft.com/office/drawing/2014/main" id="{BE44B943-7822-F443-B3BE-769B82F4A43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Parallelogram 292">
              <a:hlinkClick r:id="rId53" action="ppaction://hlinksldjump"/>
              <a:extLst>
                <a:ext uri="{FF2B5EF4-FFF2-40B4-BE49-F238E27FC236}">
                  <a16:creationId xmlns:a16="http://schemas.microsoft.com/office/drawing/2014/main" id="{1852B5DC-EC68-6C4C-BCBB-A7E970B6233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Parallelogram 293">
              <a:hlinkClick r:id="rId54" action="ppaction://hlinksldjump"/>
              <a:extLst>
                <a:ext uri="{FF2B5EF4-FFF2-40B4-BE49-F238E27FC236}">
                  <a16:creationId xmlns:a16="http://schemas.microsoft.com/office/drawing/2014/main" id="{F859E618-274E-F342-8575-FDF1814CA57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Parallelogram 294">
              <a:hlinkClick r:id="rId55" action="ppaction://hlinksldjump"/>
              <a:extLst>
                <a:ext uri="{FF2B5EF4-FFF2-40B4-BE49-F238E27FC236}">
                  <a16:creationId xmlns:a16="http://schemas.microsoft.com/office/drawing/2014/main" id="{700C28D0-55E9-1443-9DBE-9E0B5D0986F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Parallelogram 295">
              <a:hlinkClick r:id="rId56" action="ppaction://hlinksldjump"/>
              <a:extLst>
                <a:ext uri="{FF2B5EF4-FFF2-40B4-BE49-F238E27FC236}">
                  <a16:creationId xmlns:a16="http://schemas.microsoft.com/office/drawing/2014/main" id="{AAA19C99-C8A3-7B46-9F54-47491A8BD49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Parallelogram 296">
              <a:hlinkClick r:id="rId57" action="ppaction://hlinksldjump"/>
              <a:extLst>
                <a:ext uri="{FF2B5EF4-FFF2-40B4-BE49-F238E27FC236}">
                  <a16:creationId xmlns:a16="http://schemas.microsoft.com/office/drawing/2014/main" id="{73F01582-21DB-0543-8B47-CDD5745ABF1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Parallelogram 297">
              <a:hlinkClick r:id="rId58" action="ppaction://hlinksldjump"/>
              <a:extLst>
                <a:ext uri="{FF2B5EF4-FFF2-40B4-BE49-F238E27FC236}">
                  <a16:creationId xmlns:a16="http://schemas.microsoft.com/office/drawing/2014/main" id="{7426BB25-B5D0-9747-A5DA-4FDF6CBFEEB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Parallelogram 298">
              <a:hlinkClick r:id="rId59" action="ppaction://hlinksldjump"/>
              <a:extLst>
                <a:ext uri="{FF2B5EF4-FFF2-40B4-BE49-F238E27FC236}">
                  <a16:creationId xmlns:a16="http://schemas.microsoft.com/office/drawing/2014/main" id="{DAC29CE1-79EE-A849-86D8-23F43FFF72FE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Parallelogram 299">
              <a:hlinkClick r:id="rId60" action="ppaction://hlinksldjump"/>
              <a:extLst>
                <a:ext uri="{FF2B5EF4-FFF2-40B4-BE49-F238E27FC236}">
                  <a16:creationId xmlns:a16="http://schemas.microsoft.com/office/drawing/2014/main" id="{B8AE95E7-DC7C-C54C-864B-4CFC6E01255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TextBox 300">
              <a:hlinkClick r:id="rId61" action="ppaction://hlinksldjump"/>
              <a:extLst>
                <a:ext uri="{FF2B5EF4-FFF2-40B4-BE49-F238E27FC236}">
                  <a16:creationId xmlns:a16="http://schemas.microsoft.com/office/drawing/2014/main" id="{CF22818D-23DC-A746-9B49-A5A647ED5E41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302" name="Parallelogram 301">
              <a:hlinkClick r:id="rId61" action="ppaction://hlinksldjump"/>
              <a:extLst>
                <a:ext uri="{FF2B5EF4-FFF2-40B4-BE49-F238E27FC236}">
                  <a16:creationId xmlns:a16="http://schemas.microsoft.com/office/drawing/2014/main" id="{2F3F0D81-0253-E74E-97B1-B5D995845C2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Parallelogram 302">
              <a:hlinkClick r:id="rId62" action="ppaction://hlinksldjump"/>
              <a:extLst>
                <a:ext uri="{FF2B5EF4-FFF2-40B4-BE49-F238E27FC236}">
                  <a16:creationId xmlns:a16="http://schemas.microsoft.com/office/drawing/2014/main" id="{13767589-3910-8148-BA66-D9DF09869B56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Parallelogram 303">
              <a:hlinkClick r:id="rId63" action="ppaction://hlinksldjump"/>
              <a:extLst>
                <a:ext uri="{FF2B5EF4-FFF2-40B4-BE49-F238E27FC236}">
                  <a16:creationId xmlns:a16="http://schemas.microsoft.com/office/drawing/2014/main" id="{9469831E-CE7E-EC49-A3D4-1323219F313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Parallelogram 304">
              <a:hlinkClick r:id="rId64" action="ppaction://hlinksldjump"/>
              <a:extLst>
                <a:ext uri="{FF2B5EF4-FFF2-40B4-BE49-F238E27FC236}">
                  <a16:creationId xmlns:a16="http://schemas.microsoft.com/office/drawing/2014/main" id="{D5A019F4-2828-2944-9B08-BC215B186F2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Parallelogram 305">
              <a:hlinkClick r:id="rId65" action="ppaction://hlinksldjump"/>
              <a:extLst>
                <a:ext uri="{FF2B5EF4-FFF2-40B4-BE49-F238E27FC236}">
                  <a16:creationId xmlns:a16="http://schemas.microsoft.com/office/drawing/2014/main" id="{5DCCC1D9-0492-DD45-BCF6-12A209DF3E34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TextBox 306">
              <a:hlinkClick r:id="rId66" action="ppaction://hlinksldjump"/>
              <a:extLst>
                <a:ext uri="{FF2B5EF4-FFF2-40B4-BE49-F238E27FC236}">
                  <a16:creationId xmlns:a16="http://schemas.microsoft.com/office/drawing/2014/main" id="{C2364AF8-9C64-C44D-9655-E6E5D1F47C39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308" name="Parallelogram 307">
              <a:hlinkClick r:id="rId66" action="ppaction://hlinksldjump"/>
              <a:extLst>
                <a:ext uri="{FF2B5EF4-FFF2-40B4-BE49-F238E27FC236}">
                  <a16:creationId xmlns:a16="http://schemas.microsoft.com/office/drawing/2014/main" id="{E7658E83-F6EC-9F43-885F-9606B429789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Parallelogram 308">
              <a:hlinkClick r:id="rId67" action="ppaction://hlinksldjump"/>
              <a:extLst>
                <a:ext uri="{FF2B5EF4-FFF2-40B4-BE49-F238E27FC236}">
                  <a16:creationId xmlns:a16="http://schemas.microsoft.com/office/drawing/2014/main" id="{1B343403-511E-C444-881B-97C170CD959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Parallelogram 309">
              <a:hlinkClick r:id="rId68" action="ppaction://hlinksldjump"/>
              <a:extLst>
                <a:ext uri="{FF2B5EF4-FFF2-40B4-BE49-F238E27FC236}">
                  <a16:creationId xmlns:a16="http://schemas.microsoft.com/office/drawing/2014/main" id="{61DF6E44-A595-4247-9426-14FA39315D4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TextBox 310">
              <a:hlinkClick r:id="rId69" action="ppaction://hlinksldjump"/>
              <a:extLst>
                <a:ext uri="{FF2B5EF4-FFF2-40B4-BE49-F238E27FC236}">
                  <a16:creationId xmlns:a16="http://schemas.microsoft.com/office/drawing/2014/main" id="{421F171B-27F1-DD42-9A3E-BD3CDF7EEF50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312" name="Parallelogram 311">
              <a:hlinkClick r:id="rId69" action="ppaction://hlinksldjump"/>
              <a:extLst>
                <a:ext uri="{FF2B5EF4-FFF2-40B4-BE49-F238E27FC236}">
                  <a16:creationId xmlns:a16="http://schemas.microsoft.com/office/drawing/2014/main" id="{01BABF69-6D75-234C-82BD-A3C34D6C075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Parallelogram 312">
              <a:hlinkClick r:id="rId70" action="ppaction://hlinksldjump"/>
              <a:extLst>
                <a:ext uri="{FF2B5EF4-FFF2-40B4-BE49-F238E27FC236}">
                  <a16:creationId xmlns:a16="http://schemas.microsoft.com/office/drawing/2014/main" id="{51866575-D790-8745-B810-55DC49461B7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Parallelogram 313">
              <a:hlinkClick r:id="rId71" action="ppaction://hlinksldjump"/>
              <a:extLst>
                <a:ext uri="{FF2B5EF4-FFF2-40B4-BE49-F238E27FC236}">
                  <a16:creationId xmlns:a16="http://schemas.microsoft.com/office/drawing/2014/main" id="{0B828FCF-93A1-2849-A995-893E8FAC6D1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5740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Playlist by Playlist Comparison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71017" y="895588"/>
            <a:ext cx="7900390" cy="533553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BB3531D-2E9C-9B48-BB63-1074F7E2B53C}"/>
              </a:ext>
            </a:extLst>
          </p:cNvPr>
          <p:cNvSpPr/>
          <p:nvPr/>
        </p:nvSpPr>
        <p:spPr>
          <a:xfrm>
            <a:off x="10616339" y="2030278"/>
            <a:ext cx="451038" cy="406472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5" name="TextBox 1384">
            <a:extLst>
              <a:ext uri="{FF2B5EF4-FFF2-40B4-BE49-F238E27FC236}">
                <a16:creationId xmlns:a16="http://schemas.microsoft.com/office/drawing/2014/main" id="{F65A78FC-3C76-3B4E-8DC1-E17C3343E3A1}"/>
              </a:ext>
            </a:extLst>
          </p:cNvPr>
          <p:cNvSpPr txBox="1"/>
          <p:nvPr/>
        </p:nvSpPr>
        <p:spPr>
          <a:xfrm>
            <a:off x="156405" y="1199281"/>
            <a:ext cx="36044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Different playlist shows consistency as well</a:t>
            </a:r>
          </a:p>
        </p:txBody>
      </p:sp>
      <p:sp>
        <p:nvSpPr>
          <p:cNvPr id="1729" name="TextBox 1728">
            <a:extLst>
              <a:ext uri="{FF2B5EF4-FFF2-40B4-BE49-F238E27FC236}">
                <a16:creationId xmlns:a16="http://schemas.microsoft.com/office/drawing/2014/main" id="{9E44882C-F62A-B54F-BB3D-EA2006F39F95}"/>
              </a:ext>
            </a:extLst>
          </p:cNvPr>
          <p:cNvSpPr txBox="1"/>
          <p:nvPr/>
        </p:nvSpPr>
        <p:spPr>
          <a:xfrm>
            <a:off x="67585" y="5164110"/>
            <a:ext cx="178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details:</a:t>
            </a:r>
          </a:p>
          <a:p>
            <a:r>
              <a:rPr lang="en-US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</a:t>
            </a:r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-DB 21242</a:t>
            </a:r>
          </a:p>
        </p:txBody>
      </p:sp>
      <p:grpSp>
        <p:nvGrpSpPr>
          <p:cNvPr id="1399" name="Group 1398">
            <a:extLst>
              <a:ext uri="{FF2B5EF4-FFF2-40B4-BE49-F238E27FC236}">
                <a16:creationId xmlns:a16="http://schemas.microsoft.com/office/drawing/2014/main" id="{EEF2F633-B1C8-654C-A792-F6C06CF58F5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361" name="TextBox 1360">
              <a:hlinkClick r:id="rId41" action="ppaction://hlinksldjump"/>
              <a:extLst>
                <a:ext uri="{FF2B5EF4-FFF2-40B4-BE49-F238E27FC236}">
                  <a16:creationId xmlns:a16="http://schemas.microsoft.com/office/drawing/2014/main" id="{63823DD2-A206-0640-867A-7D6AA200DB5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362" name="Parallelogram 1361">
              <a:hlinkClick r:id="rId41" action="ppaction://hlinksldjump"/>
              <a:extLst>
                <a:ext uri="{FF2B5EF4-FFF2-40B4-BE49-F238E27FC236}">
                  <a16:creationId xmlns:a16="http://schemas.microsoft.com/office/drawing/2014/main" id="{C94688C0-292C-5945-AEDA-AF0B57E6B51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3" name="Parallelogram 1362">
              <a:hlinkClick r:id="rId42" action="ppaction://hlinksldjump"/>
              <a:extLst>
                <a:ext uri="{FF2B5EF4-FFF2-40B4-BE49-F238E27FC236}">
                  <a16:creationId xmlns:a16="http://schemas.microsoft.com/office/drawing/2014/main" id="{1A122C89-BF88-E94C-81E7-1697B94C30A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4" name="TextBox 1363">
              <a:hlinkClick r:id="rId43" action="ppaction://hlinksldjump"/>
              <a:extLst>
                <a:ext uri="{FF2B5EF4-FFF2-40B4-BE49-F238E27FC236}">
                  <a16:creationId xmlns:a16="http://schemas.microsoft.com/office/drawing/2014/main" id="{6A3D63F8-06F5-A145-8942-4EEC4B58D039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365" name="Parallelogram 1364">
              <a:hlinkClick r:id="rId43" action="ppaction://hlinksldjump"/>
              <a:extLst>
                <a:ext uri="{FF2B5EF4-FFF2-40B4-BE49-F238E27FC236}">
                  <a16:creationId xmlns:a16="http://schemas.microsoft.com/office/drawing/2014/main" id="{ECD724B4-47A0-F345-B7D9-565CE845DAE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6" name="Parallelogram 1365">
              <a:hlinkClick r:id="rId44" action="ppaction://hlinksldjump"/>
              <a:extLst>
                <a:ext uri="{FF2B5EF4-FFF2-40B4-BE49-F238E27FC236}">
                  <a16:creationId xmlns:a16="http://schemas.microsoft.com/office/drawing/2014/main" id="{4C3AECB2-5414-4B4B-BD04-1478CDD99F2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7" name="Parallelogram 1366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ADD72C-0A6C-3E47-B034-CB12CEA1E97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8" name="TextBox 1367">
              <a:hlinkClick r:id="rId46" action="ppaction://hlinksldjump"/>
              <a:extLst>
                <a:ext uri="{FF2B5EF4-FFF2-40B4-BE49-F238E27FC236}">
                  <a16:creationId xmlns:a16="http://schemas.microsoft.com/office/drawing/2014/main" id="{F317E478-AEA7-BA4A-93BA-96A5037933BE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369" name="Parallelogram 1368">
              <a:hlinkClick r:id="rId46" action="ppaction://hlinksldjump"/>
              <a:extLst>
                <a:ext uri="{FF2B5EF4-FFF2-40B4-BE49-F238E27FC236}">
                  <a16:creationId xmlns:a16="http://schemas.microsoft.com/office/drawing/2014/main" id="{51639AD5-AE8B-F345-B060-4C9E8C19342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0" name="Parallelogram 1369">
              <a:hlinkClick r:id="rId47" action="ppaction://hlinksldjump"/>
              <a:extLst>
                <a:ext uri="{FF2B5EF4-FFF2-40B4-BE49-F238E27FC236}">
                  <a16:creationId xmlns:a16="http://schemas.microsoft.com/office/drawing/2014/main" id="{1A4DFCB7-C008-EC4C-8F7C-5D92068DB6B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1" name="TextBox 1370">
              <a:hlinkClick r:id="rId48" action="ppaction://hlinksldjump"/>
              <a:extLst>
                <a:ext uri="{FF2B5EF4-FFF2-40B4-BE49-F238E27FC236}">
                  <a16:creationId xmlns:a16="http://schemas.microsoft.com/office/drawing/2014/main" id="{49C8D3E8-1C42-FE47-8109-8022434D2E1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372" name="Parallelogram 1371">
              <a:hlinkClick r:id="rId48" action="ppaction://hlinksldjump"/>
              <a:extLst>
                <a:ext uri="{FF2B5EF4-FFF2-40B4-BE49-F238E27FC236}">
                  <a16:creationId xmlns:a16="http://schemas.microsoft.com/office/drawing/2014/main" id="{C3074771-69E4-1649-961D-0A32A1ED0B0A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3" name="Parallelogram 1372">
              <a:hlinkClick r:id="rId49" action="ppaction://hlinksldjump"/>
              <a:extLst>
                <a:ext uri="{FF2B5EF4-FFF2-40B4-BE49-F238E27FC236}">
                  <a16:creationId xmlns:a16="http://schemas.microsoft.com/office/drawing/2014/main" id="{3FE7573A-BE65-D84A-8359-0E6CDA5E889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4" name="Parallelogram 1373">
              <a:hlinkClick r:id="rId50" action="ppaction://hlinksldjump"/>
              <a:extLst>
                <a:ext uri="{FF2B5EF4-FFF2-40B4-BE49-F238E27FC236}">
                  <a16:creationId xmlns:a16="http://schemas.microsoft.com/office/drawing/2014/main" id="{D747C938-9D31-B841-A138-3B0309D1990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5" name="Parallelogram 1374">
              <a:hlinkClick r:id="rId51" action="ppaction://hlinksldjump"/>
              <a:extLst>
                <a:ext uri="{FF2B5EF4-FFF2-40B4-BE49-F238E27FC236}">
                  <a16:creationId xmlns:a16="http://schemas.microsoft.com/office/drawing/2014/main" id="{86E2FB56-6769-3A49-85A3-357B1CA2B5F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6" name="Parallelogram 1375">
              <a:hlinkClick r:id="rId52" action="ppaction://hlinksldjump"/>
              <a:extLst>
                <a:ext uri="{FF2B5EF4-FFF2-40B4-BE49-F238E27FC236}">
                  <a16:creationId xmlns:a16="http://schemas.microsoft.com/office/drawing/2014/main" id="{8FC6336D-E2B8-C64A-BBF3-5DE78FCBBB1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7" name="Parallelogram 1376">
              <a:hlinkClick r:id="rId53" action="ppaction://hlinksldjump"/>
              <a:extLst>
                <a:ext uri="{FF2B5EF4-FFF2-40B4-BE49-F238E27FC236}">
                  <a16:creationId xmlns:a16="http://schemas.microsoft.com/office/drawing/2014/main" id="{D3354A62-3253-FD40-B3F5-62EE75A967B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8" name="Parallelogram 1377">
              <a:hlinkClick r:id="rId54" action="ppaction://hlinksldjump"/>
              <a:extLst>
                <a:ext uri="{FF2B5EF4-FFF2-40B4-BE49-F238E27FC236}">
                  <a16:creationId xmlns:a16="http://schemas.microsoft.com/office/drawing/2014/main" id="{8157201F-8EFC-3443-8A49-548C54AB4C9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9" name="Parallelogram 1378">
              <a:hlinkClick r:id="rId55" action="ppaction://hlinksldjump"/>
              <a:extLst>
                <a:ext uri="{FF2B5EF4-FFF2-40B4-BE49-F238E27FC236}">
                  <a16:creationId xmlns:a16="http://schemas.microsoft.com/office/drawing/2014/main" id="{C111AF0A-B281-8342-B67C-E71E8EA8A6C3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0" name="Parallelogram 1379">
              <a:hlinkClick r:id="rId56" action="ppaction://hlinksldjump"/>
              <a:extLst>
                <a:ext uri="{FF2B5EF4-FFF2-40B4-BE49-F238E27FC236}">
                  <a16:creationId xmlns:a16="http://schemas.microsoft.com/office/drawing/2014/main" id="{621165CE-35A2-034E-A307-04A741EE8B8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1" name="Parallelogram 1380">
              <a:hlinkClick r:id="rId57" action="ppaction://hlinksldjump"/>
              <a:extLst>
                <a:ext uri="{FF2B5EF4-FFF2-40B4-BE49-F238E27FC236}">
                  <a16:creationId xmlns:a16="http://schemas.microsoft.com/office/drawing/2014/main" id="{7796DECE-12D5-5F43-B9D7-47076B1E798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2" name="Parallelogram 1381">
              <a:hlinkClick r:id="rId58" action="ppaction://hlinksldjump"/>
              <a:extLst>
                <a:ext uri="{FF2B5EF4-FFF2-40B4-BE49-F238E27FC236}">
                  <a16:creationId xmlns:a16="http://schemas.microsoft.com/office/drawing/2014/main" id="{D913907F-2DBF-604E-98A6-B0E78530891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3" name="Parallelogram 1382">
              <a:hlinkClick r:id="rId59" action="ppaction://hlinksldjump"/>
              <a:extLst>
                <a:ext uri="{FF2B5EF4-FFF2-40B4-BE49-F238E27FC236}">
                  <a16:creationId xmlns:a16="http://schemas.microsoft.com/office/drawing/2014/main" id="{D6600A43-86A4-6D4A-9749-9C496594C14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4" name="TextBox 1383">
              <a:hlinkClick r:id="rId60" action="ppaction://hlinksldjump"/>
              <a:extLst>
                <a:ext uri="{FF2B5EF4-FFF2-40B4-BE49-F238E27FC236}">
                  <a16:creationId xmlns:a16="http://schemas.microsoft.com/office/drawing/2014/main" id="{23F1F6CB-CD06-7640-99C4-9A36BBF639BD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386" name="Parallelogram 1385">
              <a:hlinkClick r:id="rId60" action="ppaction://hlinksldjump"/>
              <a:extLst>
                <a:ext uri="{FF2B5EF4-FFF2-40B4-BE49-F238E27FC236}">
                  <a16:creationId xmlns:a16="http://schemas.microsoft.com/office/drawing/2014/main" id="{5EABB93B-A25F-4342-AF0C-36A7BFB282C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7" name="Parallelogram 1386">
              <a:hlinkClick r:id="rId61" action="ppaction://hlinksldjump"/>
              <a:extLst>
                <a:ext uri="{FF2B5EF4-FFF2-40B4-BE49-F238E27FC236}">
                  <a16:creationId xmlns:a16="http://schemas.microsoft.com/office/drawing/2014/main" id="{95476DC2-5D06-9E42-8306-0EC8E71B6D3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8" name="Parallelogram 1387">
              <a:hlinkClick r:id="rId62" action="ppaction://hlinksldjump"/>
              <a:extLst>
                <a:ext uri="{FF2B5EF4-FFF2-40B4-BE49-F238E27FC236}">
                  <a16:creationId xmlns:a16="http://schemas.microsoft.com/office/drawing/2014/main" id="{3FC370C9-4315-D44C-BDA0-D4332CD74AE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9" name="Parallelogram 1388">
              <a:hlinkClick r:id="rId63" action="ppaction://hlinksldjump"/>
              <a:extLst>
                <a:ext uri="{FF2B5EF4-FFF2-40B4-BE49-F238E27FC236}">
                  <a16:creationId xmlns:a16="http://schemas.microsoft.com/office/drawing/2014/main" id="{A286D47D-38D3-9C42-BBE7-77A4CEB85CA8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0" name="Parallelogram 1389">
              <a:hlinkClick r:id="rId64" action="ppaction://hlinksldjump"/>
              <a:extLst>
                <a:ext uri="{FF2B5EF4-FFF2-40B4-BE49-F238E27FC236}">
                  <a16:creationId xmlns:a16="http://schemas.microsoft.com/office/drawing/2014/main" id="{F5B76CEC-629A-2043-B3A6-F08A51CF5EF1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1" name="TextBox 1390">
              <a:hlinkClick r:id="rId65" action="ppaction://hlinksldjump"/>
              <a:extLst>
                <a:ext uri="{FF2B5EF4-FFF2-40B4-BE49-F238E27FC236}">
                  <a16:creationId xmlns:a16="http://schemas.microsoft.com/office/drawing/2014/main" id="{9474CD09-97BE-0D4F-8908-982BC7446911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392" name="Parallelogram 1391">
              <a:hlinkClick r:id="rId65" action="ppaction://hlinksldjump"/>
              <a:extLst>
                <a:ext uri="{FF2B5EF4-FFF2-40B4-BE49-F238E27FC236}">
                  <a16:creationId xmlns:a16="http://schemas.microsoft.com/office/drawing/2014/main" id="{80118B60-3CF0-A44C-9A3A-1E8BA7E7FB6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3" name="Parallelogram 1392">
              <a:hlinkClick r:id="rId66" action="ppaction://hlinksldjump"/>
              <a:extLst>
                <a:ext uri="{FF2B5EF4-FFF2-40B4-BE49-F238E27FC236}">
                  <a16:creationId xmlns:a16="http://schemas.microsoft.com/office/drawing/2014/main" id="{F7299EA9-596B-ED4A-8373-F65EE3298EB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4" name="Parallelogram 1393">
              <a:hlinkClick r:id="rId67" action="ppaction://hlinksldjump"/>
              <a:extLst>
                <a:ext uri="{FF2B5EF4-FFF2-40B4-BE49-F238E27FC236}">
                  <a16:creationId xmlns:a16="http://schemas.microsoft.com/office/drawing/2014/main" id="{881C949A-509C-A349-84CA-5A7CD8A7798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5" name="TextBox 1394">
              <a:hlinkClick r:id="rId68" action="ppaction://hlinksldjump"/>
              <a:extLst>
                <a:ext uri="{FF2B5EF4-FFF2-40B4-BE49-F238E27FC236}">
                  <a16:creationId xmlns:a16="http://schemas.microsoft.com/office/drawing/2014/main" id="{F3B27FD6-4C73-4243-ACC2-C2B78108BAE6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396" name="Parallelogram 1395">
              <a:hlinkClick r:id="rId68" action="ppaction://hlinksldjump"/>
              <a:extLst>
                <a:ext uri="{FF2B5EF4-FFF2-40B4-BE49-F238E27FC236}">
                  <a16:creationId xmlns:a16="http://schemas.microsoft.com/office/drawing/2014/main" id="{146DC66C-56F7-B44F-ABA0-25E1F0FA065A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7" name="Parallelogram 1396">
              <a:hlinkClick r:id="rId69" action="ppaction://hlinksldjump"/>
              <a:extLst>
                <a:ext uri="{FF2B5EF4-FFF2-40B4-BE49-F238E27FC236}">
                  <a16:creationId xmlns:a16="http://schemas.microsoft.com/office/drawing/2014/main" id="{E7CA3F8A-9BCB-AB4B-9966-7D140B93C2D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8" name="Parallelogram 1397">
              <a:hlinkClick r:id="rId70" action="ppaction://hlinksldjump"/>
              <a:extLst>
                <a:ext uri="{FF2B5EF4-FFF2-40B4-BE49-F238E27FC236}">
                  <a16:creationId xmlns:a16="http://schemas.microsoft.com/office/drawing/2014/main" id="{A13B4FAF-4E34-864F-91C2-7EBA783F6BC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01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Reconstruction Failure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595" y="880672"/>
            <a:ext cx="6221701" cy="41656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3535" y="3448133"/>
            <a:ext cx="3864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Entries from Meta tree </a:t>
            </a:r>
            <a:r>
              <a:rPr lang="en-US" sz="2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reconstruction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3535" y="996138"/>
            <a:ext cx="3878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NuE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Signal only data overlaid MC sample from all playlist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9390" y="4888419"/>
            <a:ext cx="2479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Analysis Packages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80106" y="5249434"/>
            <a:ext cx="4378884" cy="91439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/Ana/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AntiNuE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/macros/signal/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RecoFailure.C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/Ana/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AntiNuE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/macros/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create_arachne_links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reco_arachne_link_creator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21B18B2A-1314-154F-8E6B-E26CD1CD193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789" name="TextBox 788">
              <a:hlinkClick r:id="rId42" action="ppaction://hlinksldjump"/>
              <a:extLst>
                <a:ext uri="{FF2B5EF4-FFF2-40B4-BE49-F238E27FC236}">
                  <a16:creationId xmlns:a16="http://schemas.microsoft.com/office/drawing/2014/main" id="{C4372715-9CD8-2041-9034-A99CAE551CA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790" name="Parallelogram 789">
              <a:hlinkClick r:id="rId42" action="ppaction://hlinksldjump"/>
              <a:extLst>
                <a:ext uri="{FF2B5EF4-FFF2-40B4-BE49-F238E27FC236}">
                  <a16:creationId xmlns:a16="http://schemas.microsoft.com/office/drawing/2014/main" id="{A8B21062-2D13-0A44-BF4C-566AB73CABC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Parallelogram 790">
              <a:hlinkClick r:id="rId43" action="ppaction://hlinksldjump"/>
              <a:extLst>
                <a:ext uri="{FF2B5EF4-FFF2-40B4-BE49-F238E27FC236}">
                  <a16:creationId xmlns:a16="http://schemas.microsoft.com/office/drawing/2014/main" id="{E49A9CF1-E708-0947-8603-39E425BA4675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TextBox 791">
              <a:hlinkClick r:id="rId44" action="ppaction://hlinksldjump"/>
              <a:extLst>
                <a:ext uri="{FF2B5EF4-FFF2-40B4-BE49-F238E27FC236}">
                  <a16:creationId xmlns:a16="http://schemas.microsoft.com/office/drawing/2014/main" id="{536D6418-EB2F-8941-81D8-45AAB72CFAC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793" name="Parallelogram 792">
              <a:hlinkClick r:id="rId44" action="ppaction://hlinksldjump"/>
              <a:extLst>
                <a:ext uri="{FF2B5EF4-FFF2-40B4-BE49-F238E27FC236}">
                  <a16:creationId xmlns:a16="http://schemas.microsoft.com/office/drawing/2014/main" id="{93FD0900-CC50-644A-8FED-049FB6F2A9F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Parallelogram 793">
              <a:hlinkClick r:id="rId45" action="ppaction://hlinksldjump"/>
              <a:extLst>
                <a:ext uri="{FF2B5EF4-FFF2-40B4-BE49-F238E27FC236}">
                  <a16:creationId xmlns:a16="http://schemas.microsoft.com/office/drawing/2014/main" id="{55F65506-6200-F244-B1BE-F23FF916254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Parallelogram 794">
              <a:hlinkClick r:id="rId46" action="ppaction://hlinksldjump"/>
              <a:extLst>
                <a:ext uri="{FF2B5EF4-FFF2-40B4-BE49-F238E27FC236}">
                  <a16:creationId xmlns:a16="http://schemas.microsoft.com/office/drawing/2014/main" id="{BA95ABD8-A972-5A45-89A0-D3D4150B1A9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TextBox 795">
              <a:hlinkClick r:id="rId47" action="ppaction://hlinksldjump"/>
              <a:extLst>
                <a:ext uri="{FF2B5EF4-FFF2-40B4-BE49-F238E27FC236}">
                  <a16:creationId xmlns:a16="http://schemas.microsoft.com/office/drawing/2014/main" id="{9C846596-2EC9-354B-9442-1795B8E104D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97" name="Parallelogram 796">
              <a:hlinkClick r:id="rId47" action="ppaction://hlinksldjump"/>
              <a:extLst>
                <a:ext uri="{FF2B5EF4-FFF2-40B4-BE49-F238E27FC236}">
                  <a16:creationId xmlns:a16="http://schemas.microsoft.com/office/drawing/2014/main" id="{564CA2DE-D2D0-A645-9E2E-8EC09B692A9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8" name="Parallelogram 797">
              <a:hlinkClick r:id="rId48" action="ppaction://hlinksldjump"/>
              <a:extLst>
                <a:ext uri="{FF2B5EF4-FFF2-40B4-BE49-F238E27FC236}">
                  <a16:creationId xmlns:a16="http://schemas.microsoft.com/office/drawing/2014/main" id="{F44B0933-0D21-1749-B078-D18AB6559E3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TextBox 798">
              <a:hlinkClick r:id="rId49" action="ppaction://hlinksldjump"/>
              <a:extLst>
                <a:ext uri="{FF2B5EF4-FFF2-40B4-BE49-F238E27FC236}">
                  <a16:creationId xmlns:a16="http://schemas.microsoft.com/office/drawing/2014/main" id="{00857DAD-A1A1-C141-835E-B337C6B6D274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800" name="Parallelogram 799">
              <a:hlinkClick r:id="rId49" action="ppaction://hlinksldjump"/>
              <a:extLst>
                <a:ext uri="{FF2B5EF4-FFF2-40B4-BE49-F238E27FC236}">
                  <a16:creationId xmlns:a16="http://schemas.microsoft.com/office/drawing/2014/main" id="{3649B5DF-1F12-5B43-8903-5FA03D48F42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Parallelogram 800">
              <a:hlinkClick r:id="rId50" action="ppaction://hlinksldjump"/>
              <a:extLst>
                <a:ext uri="{FF2B5EF4-FFF2-40B4-BE49-F238E27FC236}">
                  <a16:creationId xmlns:a16="http://schemas.microsoft.com/office/drawing/2014/main" id="{D5A8ED2C-0338-5E4A-8AD6-5C9079291C3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Parallelogram 801">
              <a:hlinkClick r:id="rId51" action="ppaction://hlinksldjump"/>
              <a:extLst>
                <a:ext uri="{FF2B5EF4-FFF2-40B4-BE49-F238E27FC236}">
                  <a16:creationId xmlns:a16="http://schemas.microsoft.com/office/drawing/2014/main" id="{A0C24855-92EB-A446-B5A6-1D51466E35A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Parallelogram 802">
              <a:hlinkClick r:id="rId52" action="ppaction://hlinksldjump"/>
              <a:extLst>
                <a:ext uri="{FF2B5EF4-FFF2-40B4-BE49-F238E27FC236}">
                  <a16:creationId xmlns:a16="http://schemas.microsoft.com/office/drawing/2014/main" id="{ACA23744-5EAF-2745-B50F-23B9D84EFF22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4" name="Parallelogram 803">
              <a:hlinkClick r:id="rId53" action="ppaction://hlinksldjump"/>
              <a:extLst>
                <a:ext uri="{FF2B5EF4-FFF2-40B4-BE49-F238E27FC236}">
                  <a16:creationId xmlns:a16="http://schemas.microsoft.com/office/drawing/2014/main" id="{57434857-7D22-0E4E-BDC6-FB123AB6090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Parallelogram 804">
              <a:hlinkClick r:id="rId54" action="ppaction://hlinksldjump"/>
              <a:extLst>
                <a:ext uri="{FF2B5EF4-FFF2-40B4-BE49-F238E27FC236}">
                  <a16:creationId xmlns:a16="http://schemas.microsoft.com/office/drawing/2014/main" id="{55E6C063-D26B-084B-AC07-62C5DB9F133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Parallelogram 805">
              <a:hlinkClick r:id="rId55" action="ppaction://hlinksldjump"/>
              <a:extLst>
                <a:ext uri="{FF2B5EF4-FFF2-40B4-BE49-F238E27FC236}">
                  <a16:creationId xmlns:a16="http://schemas.microsoft.com/office/drawing/2014/main" id="{FB283146-3F5B-D940-B640-D0AAEC97C17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Parallelogram 806">
              <a:hlinkClick r:id="rId56" action="ppaction://hlinksldjump"/>
              <a:extLst>
                <a:ext uri="{FF2B5EF4-FFF2-40B4-BE49-F238E27FC236}">
                  <a16:creationId xmlns:a16="http://schemas.microsoft.com/office/drawing/2014/main" id="{ADBCD0FB-9AB1-B044-9BB8-BA46F0B3A6ED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8" name="Parallelogram 807">
              <a:hlinkClick r:id="rId57" action="ppaction://hlinksldjump"/>
              <a:extLst>
                <a:ext uri="{FF2B5EF4-FFF2-40B4-BE49-F238E27FC236}">
                  <a16:creationId xmlns:a16="http://schemas.microsoft.com/office/drawing/2014/main" id="{1F98DDA6-42BE-FB4D-BFC2-F3C03CD94C0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Parallelogram 808">
              <a:hlinkClick r:id="rId58" action="ppaction://hlinksldjump"/>
              <a:extLst>
                <a:ext uri="{FF2B5EF4-FFF2-40B4-BE49-F238E27FC236}">
                  <a16:creationId xmlns:a16="http://schemas.microsoft.com/office/drawing/2014/main" id="{151B3C1B-7F97-4149-B41C-76C33471C16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Parallelogram 809">
              <a:hlinkClick r:id="rId59" action="ppaction://hlinksldjump"/>
              <a:extLst>
                <a:ext uri="{FF2B5EF4-FFF2-40B4-BE49-F238E27FC236}">
                  <a16:creationId xmlns:a16="http://schemas.microsoft.com/office/drawing/2014/main" id="{E6AD562C-B323-684A-A1C0-298F3C957D6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1" name="Parallelogram 810">
              <a:hlinkClick r:id="rId60" action="ppaction://hlinksldjump"/>
              <a:extLst>
                <a:ext uri="{FF2B5EF4-FFF2-40B4-BE49-F238E27FC236}">
                  <a16:creationId xmlns:a16="http://schemas.microsoft.com/office/drawing/2014/main" id="{932640E8-4BB9-2849-96F1-B39B89C6A21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2" name="TextBox 811">
              <a:hlinkClick r:id="rId61" action="ppaction://hlinksldjump"/>
              <a:extLst>
                <a:ext uri="{FF2B5EF4-FFF2-40B4-BE49-F238E27FC236}">
                  <a16:creationId xmlns:a16="http://schemas.microsoft.com/office/drawing/2014/main" id="{A819478D-8476-2A48-B435-F9BA82F8EFCE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813" name="Parallelogram 812">
              <a:hlinkClick r:id="rId61" action="ppaction://hlinksldjump"/>
              <a:extLst>
                <a:ext uri="{FF2B5EF4-FFF2-40B4-BE49-F238E27FC236}">
                  <a16:creationId xmlns:a16="http://schemas.microsoft.com/office/drawing/2014/main" id="{0DB08B32-DF56-4944-A83F-9161B649C9D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4" name="Parallelogram 813">
              <a:hlinkClick r:id="rId62" action="ppaction://hlinksldjump"/>
              <a:extLst>
                <a:ext uri="{FF2B5EF4-FFF2-40B4-BE49-F238E27FC236}">
                  <a16:creationId xmlns:a16="http://schemas.microsoft.com/office/drawing/2014/main" id="{D4B79C84-D4C7-8F4F-8D2B-3A1FF6C844A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5" name="Parallelogram 814">
              <a:hlinkClick r:id="rId63" action="ppaction://hlinksldjump"/>
              <a:extLst>
                <a:ext uri="{FF2B5EF4-FFF2-40B4-BE49-F238E27FC236}">
                  <a16:creationId xmlns:a16="http://schemas.microsoft.com/office/drawing/2014/main" id="{CB6B272D-2D0E-4D43-8DE2-232BAC19A8A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6" name="Parallelogram 815">
              <a:hlinkClick r:id="rId64" action="ppaction://hlinksldjump"/>
              <a:extLst>
                <a:ext uri="{FF2B5EF4-FFF2-40B4-BE49-F238E27FC236}">
                  <a16:creationId xmlns:a16="http://schemas.microsoft.com/office/drawing/2014/main" id="{B7850554-F35C-5345-BF52-D7CEE3B4639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7" name="Parallelogram 81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A19A36D-EBD0-D94A-8557-EE2D6CF0A649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8" name="TextBox 817">
              <a:hlinkClick r:id="rId66" action="ppaction://hlinksldjump"/>
              <a:extLst>
                <a:ext uri="{FF2B5EF4-FFF2-40B4-BE49-F238E27FC236}">
                  <a16:creationId xmlns:a16="http://schemas.microsoft.com/office/drawing/2014/main" id="{4D2ACEBA-7198-4648-A25F-40705F1384AD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819" name="Parallelogram 818">
              <a:hlinkClick r:id="rId66" action="ppaction://hlinksldjump"/>
              <a:extLst>
                <a:ext uri="{FF2B5EF4-FFF2-40B4-BE49-F238E27FC236}">
                  <a16:creationId xmlns:a16="http://schemas.microsoft.com/office/drawing/2014/main" id="{F6244277-7E2C-0541-8C8B-544103751D3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" name="Parallelogram 819">
              <a:hlinkClick r:id="rId67" action="ppaction://hlinksldjump"/>
              <a:extLst>
                <a:ext uri="{FF2B5EF4-FFF2-40B4-BE49-F238E27FC236}">
                  <a16:creationId xmlns:a16="http://schemas.microsoft.com/office/drawing/2014/main" id="{1D64C73C-F2BC-5249-8259-429B50D0EFD5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" name="Parallelogram 820">
              <a:hlinkClick r:id="rId68" action="ppaction://hlinksldjump"/>
              <a:extLst>
                <a:ext uri="{FF2B5EF4-FFF2-40B4-BE49-F238E27FC236}">
                  <a16:creationId xmlns:a16="http://schemas.microsoft.com/office/drawing/2014/main" id="{5D35347A-2D17-5642-834D-663F61C04BCA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2" name="TextBox 821">
              <a:hlinkClick r:id="rId69" action="ppaction://hlinksldjump"/>
              <a:extLst>
                <a:ext uri="{FF2B5EF4-FFF2-40B4-BE49-F238E27FC236}">
                  <a16:creationId xmlns:a16="http://schemas.microsoft.com/office/drawing/2014/main" id="{4A2F7EF8-0F36-CC46-B14B-03D94AB75C6F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823" name="Parallelogram 822">
              <a:hlinkClick r:id="rId69" action="ppaction://hlinksldjump"/>
              <a:extLst>
                <a:ext uri="{FF2B5EF4-FFF2-40B4-BE49-F238E27FC236}">
                  <a16:creationId xmlns:a16="http://schemas.microsoft.com/office/drawing/2014/main" id="{8C462474-CA22-244E-97AE-C6F5AC8016B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4" name="Parallelogram 823">
              <a:hlinkClick r:id="rId70" action="ppaction://hlinksldjump"/>
              <a:extLst>
                <a:ext uri="{FF2B5EF4-FFF2-40B4-BE49-F238E27FC236}">
                  <a16:creationId xmlns:a16="http://schemas.microsoft.com/office/drawing/2014/main" id="{6C6BAC53-6EBC-8047-BBDF-22071B83CAB2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5" name="Parallelogram 824">
              <a:hlinkClick r:id="rId71" action="ppaction://hlinksldjump"/>
              <a:extLst>
                <a:ext uri="{FF2B5EF4-FFF2-40B4-BE49-F238E27FC236}">
                  <a16:creationId xmlns:a16="http://schemas.microsoft.com/office/drawing/2014/main" id="{C7821D9F-F8B0-2645-9076-9ED7566DAB3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168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2" y="1689136"/>
            <a:ext cx="2083456" cy="39830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Events Failed Reconstruction 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654085" y="835858"/>
            <a:ext cx="3302000" cy="837301"/>
            <a:chOff x="4343400" y="596017"/>
            <a:chExt cx="3302000" cy="8373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1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805" b="97141"/>
            <a:stretch/>
          </p:blipFill>
          <p:spPr>
            <a:xfrm>
              <a:off x="4842281" y="1315781"/>
              <a:ext cx="2065967" cy="11753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343400" y="596017"/>
              <a:ext cx="330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After </a:t>
              </a:r>
              <a:r>
                <a:rPr lang="en-US" b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reconstruction 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</a:t>
              </a:r>
              <a:r>
                <a:rPr lang="en-US" b="1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EMShower</a:t>
              </a:r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tree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-241515" y="835858"/>
            <a:ext cx="3302000" cy="2192903"/>
            <a:chOff x="381000" y="596017"/>
            <a:chExt cx="3302000" cy="2192903"/>
          </a:xfrm>
        </p:grpSpPr>
        <p:sp>
          <p:nvSpPr>
            <p:cNvPr id="22" name="TextBox 21"/>
            <p:cNvSpPr txBox="1"/>
            <p:nvPr/>
          </p:nvSpPr>
          <p:spPr>
            <a:xfrm>
              <a:off x="381000" y="596017"/>
              <a:ext cx="3302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Before reconstruction </a:t>
              </a:r>
            </a:p>
            <a:p>
              <a:pPr algn="ctr"/>
              <a:r>
                <a:rPr lang="en-US" b="1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Truth tree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807577" y="1303904"/>
              <a:ext cx="2377440" cy="1485016"/>
              <a:chOff x="807577" y="1303904"/>
              <a:chExt cx="2377440" cy="148501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0937" b="96899"/>
              <a:stretch/>
            </p:blipFill>
            <p:spPr>
              <a:xfrm>
                <a:off x="807578" y="1303904"/>
                <a:ext cx="2083456" cy="129414"/>
              </a:xfrm>
              <a:prstGeom prst="rect">
                <a:avLst/>
              </a:prstGeom>
            </p:spPr>
          </p:pic>
          <p:sp>
            <p:nvSpPr>
              <p:cNvPr id="25" name="Frame 24"/>
              <p:cNvSpPr/>
              <p:nvPr/>
            </p:nvSpPr>
            <p:spPr>
              <a:xfrm>
                <a:off x="807577" y="2606040"/>
                <a:ext cx="2377440" cy="182880"/>
              </a:xfrm>
              <a:prstGeom prst="fram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Rectangle 25"/>
          <p:cNvSpPr/>
          <p:nvPr/>
        </p:nvSpPr>
        <p:spPr>
          <a:xfrm>
            <a:off x="6282824" y="2948866"/>
            <a:ext cx="4304945" cy="400110"/>
          </a:xfrm>
          <a:prstGeom prst="rect">
            <a:avLst/>
          </a:prstGeom>
          <a:solidFill>
            <a:srgbClr val="FF0EFF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Created a list of all the failed events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35337" y="1201678"/>
            <a:ext cx="56544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Used MC signal only sample Aug 2018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Applied fiducial cut and energy&gt;500 MeV </a:t>
            </a:r>
            <a:r>
              <a:rPr lang="en-US" sz="2000" dirty="0">
                <a:latin typeface="Arial"/>
                <a:cs typeface="Arial" charset="0"/>
              </a:rPr>
              <a:t>(default is 800)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other cuts applied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286" y="5620334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events: 393245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35086" y="5620334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events: 386060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52973" y="3772725"/>
            <a:ext cx="5543484" cy="830997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Failed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EMShower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reconstruction for the entire ME is </a:t>
            </a:r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1.83% (</a:t>
            </a:r>
            <a:r>
              <a:rPr lang="is-IS" sz="2400" dirty="0">
                <a:latin typeface="Arial" panose="020B0604020202020204" pitchFamily="34" charset="0"/>
                <a:cs typeface="Arial" panose="020B0604020202020204" pitchFamily="34" charset="0"/>
              </a:rPr>
              <a:t>7185 events</a:t>
            </a:r>
            <a:r>
              <a:rPr lang="hr-HR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774" y="1657186"/>
            <a:ext cx="2316623" cy="4015026"/>
          </a:xfrm>
          <a:prstGeom prst="rect">
            <a:avLst/>
          </a:prstGeom>
        </p:spPr>
      </p:pic>
      <p:grpSp>
        <p:nvGrpSpPr>
          <p:cNvPr id="811" name="Group 810">
            <a:extLst>
              <a:ext uri="{FF2B5EF4-FFF2-40B4-BE49-F238E27FC236}">
                <a16:creationId xmlns:a16="http://schemas.microsoft.com/office/drawing/2014/main" id="{D36897BB-E8D1-EA42-A0E9-345FCA8C01C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735" name="TextBox 734">
              <a:hlinkClick r:id="rId45" action="ppaction://hlinksldjump"/>
              <a:extLst>
                <a:ext uri="{FF2B5EF4-FFF2-40B4-BE49-F238E27FC236}">
                  <a16:creationId xmlns:a16="http://schemas.microsoft.com/office/drawing/2014/main" id="{B944556E-AB6A-8F4B-BE2B-07344F6AC35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736" name="Parallelogram 735">
              <a:hlinkClick r:id="rId45" action="ppaction://hlinksldjump"/>
              <a:extLst>
                <a:ext uri="{FF2B5EF4-FFF2-40B4-BE49-F238E27FC236}">
                  <a16:creationId xmlns:a16="http://schemas.microsoft.com/office/drawing/2014/main" id="{0C4CD10C-55A1-BC44-8763-D54AA785A255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Parallelogram 736">
              <a:hlinkClick r:id="rId46" action="ppaction://hlinksldjump"/>
              <a:extLst>
                <a:ext uri="{FF2B5EF4-FFF2-40B4-BE49-F238E27FC236}">
                  <a16:creationId xmlns:a16="http://schemas.microsoft.com/office/drawing/2014/main" id="{E3839761-CED8-CD4B-9B4A-70685B2B0B8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TextBox 737">
              <a:hlinkClick r:id="rId47" action="ppaction://hlinksldjump"/>
              <a:extLst>
                <a:ext uri="{FF2B5EF4-FFF2-40B4-BE49-F238E27FC236}">
                  <a16:creationId xmlns:a16="http://schemas.microsoft.com/office/drawing/2014/main" id="{263129D8-B62A-284F-A5A8-C02309CF58E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739" name="Parallelogram 738">
              <a:hlinkClick r:id="rId47" action="ppaction://hlinksldjump"/>
              <a:extLst>
                <a:ext uri="{FF2B5EF4-FFF2-40B4-BE49-F238E27FC236}">
                  <a16:creationId xmlns:a16="http://schemas.microsoft.com/office/drawing/2014/main" id="{CA478CBE-8C98-A446-B76A-22B24C71FAE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0" name="Parallelogram 739">
              <a:hlinkClick r:id="rId48" action="ppaction://hlinksldjump"/>
              <a:extLst>
                <a:ext uri="{FF2B5EF4-FFF2-40B4-BE49-F238E27FC236}">
                  <a16:creationId xmlns:a16="http://schemas.microsoft.com/office/drawing/2014/main" id="{1E3AB453-B6E1-784B-AE00-6D3D7620F00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Parallelogram 740">
              <a:hlinkClick r:id="rId49" action="ppaction://hlinksldjump"/>
              <a:extLst>
                <a:ext uri="{FF2B5EF4-FFF2-40B4-BE49-F238E27FC236}">
                  <a16:creationId xmlns:a16="http://schemas.microsoft.com/office/drawing/2014/main" id="{D83C108C-71E0-DB44-8B10-3F12BFB2D43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TextBox 780">
              <a:hlinkClick r:id="rId50" action="ppaction://hlinksldjump"/>
              <a:extLst>
                <a:ext uri="{FF2B5EF4-FFF2-40B4-BE49-F238E27FC236}">
                  <a16:creationId xmlns:a16="http://schemas.microsoft.com/office/drawing/2014/main" id="{022294BC-2A6F-B548-91EE-292CBC23E82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82" name="Parallelogram 781">
              <a:hlinkClick r:id="rId50" action="ppaction://hlinksldjump"/>
              <a:extLst>
                <a:ext uri="{FF2B5EF4-FFF2-40B4-BE49-F238E27FC236}">
                  <a16:creationId xmlns:a16="http://schemas.microsoft.com/office/drawing/2014/main" id="{B301748D-11F6-3E49-AA7E-95A32586C22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Parallelogram 782">
              <a:hlinkClick r:id="rId51" action="ppaction://hlinksldjump"/>
              <a:extLst>
                <a:ext uri="{FF2B5EF4-FFF2-40B4-BE49-F238E27FC236}">
                  <a16:creationId xmlns:a16="http://schemas.microsoft.com/office/drawing/2014/main" id="{191D125A-AD4A-0744-9B8B-347CAC77525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TextBox 783">
              <a:hlinkClick r:id="rId52" action="ppaction://hlinksldjump"/>
              <a:extLst>
                <a:ext uri="{FF2B5EF4-FFF2-40B4-BE49-F238E27FC236}">
                  <a16:creationId xmlns:a16="http://schemas.microsoft.com/office/drawing/2014/main" id="{39D65BC7-1FF5-E34F-B749-128CFDE1115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85" name="Parallelogram 784">
              <a:hlinkClick r:id="rId52" action="ppaction://hlinksldjump"/>
              <a:extLst>
                <a:ext uri="{FF2B5EF4-FFF2-40B4-BE49-F238E27FC236}">
                  <a16:creationId xmlns:a16="http://schemas.microsoft.com/office/drawing/2014/main" id="{089D9D3C-83A6-6E4B-BDBE-B1B6018A0C4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Parallelogram 785">
              <a:hlinkClick r:id="rId53" action="ppaction://hlinksldjump"/>
              <a:extLst>
                <a:ext uri="{FF2B5EF4-FFF2-40B4-BE49-F238E27FC236}">
                  <a16:creationId xmlns:a16="http://schemas.microsoft.com/office/drawing/2014/main" id="{4CE29942-30F4-1C4F-ABD8-9A47AFCDAE2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Parallelogram 786">
              <a:hlinkClick r:id="rId54" action="ppaction://hlinksldjump"/>
              <a:extLst>
                <a:ext uri="{FF2B5EF4-FFF2-40B4-BE49-F238E27FC236}">
                  <a16:creationId xmlns:a16="http://schemas.microsoft.com/office/drawing/2014/main" id="{25453840-79B7-C545-AB4D-23E29E9B84C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Parallelogram 787">
              <a:hlinkClick r:id="rId55" action="ppaction://hlinksldjump"/>
              <a:extLst>
                <a:ext uri="{FF2B5EF4-FFF2-40B4-BE49-F238E27FC236}">
                  <a16:creationId xmlns:a16="http://schemas.microsoft.com/office/drawing/2014/main" id="{5F08EA19-94D9-884C-AAD5-7A44F56570E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Parallelogram 788">
              <a:hlinkClick r:id="rId56" action="ppaction://hlinksldjump"/>
              <a:extLst>
                <a:ext uri="{FF2B5EF4-FFF2-40B4-BE49-F238E27FC236}">
                  <a16:creationId xmlns:a16="http://schemas.microsoft.com/office/drawing/2014/main" id="{05090E7B-CFF5-CB4D-874A-1945FD34604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Parallelogram 789">
              <a:hlinkClick r:id="rId57" action="ppaction://hlinksldjump"/>
              <a:extLst>
                <a:ext uri="{FF2B5EF4-FFF2-40B4-BE49-F238E27FC236}">
                  <a16:creationId xmlns:a16="http://schemas.microsoft.com/office/drawing/2014/main" id="{EA6EEA99-DFAB-494A-A092-66824A50B79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Parallelogram 790">
              <a:hlinkClick r:id="rId58" action="ppaction://hlinksldjump"/>
              <a:extLst>
                <a:ext uri="{FF2B5EF4-FFF2-40B4-BE49-F238E27FC236}">
                  <a16:creationId xmlns:a16="http://schemas.microsoft.com/office/drawing/2014/main" id="{C3B96D06-4983-7047-BC8D-047FC5E1F14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Parallelogram 791">
              <a:hlinkClick r:id="rId59" action="ppaction://hlinksldjump"/>
              <a:extLst>
                <a:ext uri="{FF2B5EF4-FFF2-40B4-BE49-F238E27FC236}">
                  <a16:creationId xmlns:a16="http://schemas.microsoft.com/office/drawing/2014/main" id="{0C4B6324-FEE5-BA42-ACB1-19B415B55216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3" name="Parallelogram 792">
              <a:hlinkClick r:id="rId60" action="ppaction://hlinksldjump"/>
              <a:extLst>
                <a:ext uri="{FF2B5EF4-FFF2-40B4-BE49-F238E27FC236}">
                  <a16:creationId xmlns:a16="http://schemas.microsoft.com/office/drawing/2014/main" id="{CE516C1F-0B39-6242-9177-032963B900A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Parallelogram 793">
              <a:hlinkClick r:id="rId61" action="ppaction://hlinksldjump"/>
              <a:extLst>
                <a:ext uri="{FF2B5EF4-FFF2-40B4-BE49-F238E27FC236}">
                  <a16:creationId xmlns:a16="http://schemas.microsoft.com/office/drawing/2014/main" id="{6938D23B-A864-1442-AE22-2D28AE56267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Parallelogram 79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76920B0-6260-D64C-B3A5-A7136A83A39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6" name="Parallelogram 795">
              <a:hlinkClick r:id="rId63" action="ppaction://hlinksldjump"/>
              <a:extLst>
                <a:ext uri="{FF2B5EF4-FFF2-40B4-BE49-F238E27FC236}">
                  <a16:creationId xmlns:a16="http://schemas.microsoft.com/office/drawing/2014/main" id="{488D6671-3FEB-AD47-B1EE-386925046FA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7" name="TextBox 796">
              <a:hlinkClick r:id="rId64" action="ppaction://hlinksldjump"/>
              <a:extLst>
                <a:ext uri="{FF2B5EF4-FFF2-40B4-BE49-F238E27FC236}">
                  <a16:creationId xmlns:a16="http://schemas.microsoft.com/office/drawing/2014/main" id="{CE1B6247-631A-0F4F-933C-536D138A2531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98" name="Parallelogram 797">
              <a:hlinkClick r:id="rId64" action="ppaction://hlinksldjump"/>
              <a:extLst>
                <a:ext uri="{FF2B5EF4-FFF2-40B4-BE49-F238E27FC236}">
                  <a16:creationId xmlns:a16="http://schemas.microsoft.com/office/drawing/2014/main" id="{12D4B139-9656-5449-B01F-E5A92EADB2B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9" name="Parallelogram 798">
              <a:hlinkClick r:id="rId65" action="ppaction://hlinksldjump"/>
              <a:extLst>
                <a:ext uri="{FF2B5EF4-FFF2-40B4-BE49-F238E27FC236}">
                  <a16:creationId xmlns:a16="http://schemas.microsoft.com/office/drawing/2014/main" id="{2E181580-B936-1F40-B34E-24F8CA9EF56B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0" name="Parallelogram 799">
              <a:hlinkClick r:id="rId66" action="ppaction://hlinksldjump"/>
              <a:extLst>
                <a:ext uri="{FF2B5EF4-FFF2-40B4-BE49-F238E27FC236}">
                  <a16:creationId xmlns:a16="http://schemas.microsoft.com/office/drawing/2014/main" id="{5EF74E25-E90C-D44A-9DEB-E9FC1493DB5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1" name="Parallelogram 800">
              <a:hlinkClick r:id="rId67" action="ppaction://hlinksldjump"/>
              <a:extLst>
                <a:ext uri="{FF2B5EF4-FFF2-40B4-BE49-F238E27FC236}">
                  <a16:creationId xmlns:a16="http://schemas.microsoft.com/office/drawing/2014/main" id="{D55DC01E-5EFA-244D-B494-0A2C31A1D18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2" name="Parallelogram 801">
              <a:hlinkClick r:id="rId68" action="ppaction://hlinksldjump"/>
              <a:extLst>
                <a:ext uri="{FF2B5EF4-FFF2-40B4-BE49-F238E27FC236}">
                  <a16:creationId xmlns:a16="http://schemas.microsoft.com/office/drawing/2014/main" id="{F5259B99-ABCA-8446-9998-51418283F42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3" name="TextBox 802">
              <a:hlinkClick r:id="rId69" action="ppaction://hlinksldjump"/>
              <a:extLst>
                <a:ext uri="{FF2B5EF4-FFF2-40B4-BE49-F238E27FC236}">
                  <a16:creationId xmlns:a16="http://schemas.microsoft.com/office/drawing/2014/main" id="{3F9F5ABD-4EF8-1641-9C37-8BB66BD2E941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804" name="Parallelogram 803">
              <a:hlinkClick r:id="rId69" action="ppaction://hlinksldjump"/>
              <a:extLst>
                <a:ext uri="{FF2B5EF4-FFF2-40B4-BE49-F238E27FC236}">
                  <a16:creationId xmlns:a16="http://schemas.microsoft.com/office/drawing/2014/main" id="{F308D470-BF5A-634F-B7D7-C5710696F0F0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5" name="Parallelogram 804">
              <a:hlinkClick r:id="rId70" action="ppaction://hlinksldjump"/>
              <a:extLst>
                <a:ext uri="{FF2B5EF4-FFF2-40B4-BE49-F238E27FC236}">
                  <a16:creationId xmlns:a16="http://schemas.microsoft.com/office/drawing/2014/main" id="{8ACFAFAF-78EE-B746-951C-9AA01F43863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6" name="Parallelogram 805">
              <a:hlinkClick r:id="rId71" action="ppaction://hlinksldjump"/>
              <a:extLst>
                <a:ext uri="{FF2B5EF4-FFF2-40B4-BE49-F238E27FC236}">
                  <a16:creationId xmlns:a16="http://schemas.microsoft.com/office/drawing/2014/main" id="{477D99A8-7860-5544-BA31-19EC90E69AB1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7" name="TextBox 806">
              <a:hlinkClick r:id="rId72" action="ppaction://hlinksldjump"/>
              <a:extLst>
                <a:ext uri="{FF2B5EF4-FFF2-40B4-BE49-F238E27FC236}">
                  <a16:creationId xmlns:a16="http://schemas.microsoft.com/office/drawing/2014/main" id="{4BC190FA-CB51-A342-B57F-7C0A206EE6E9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808" name="Parallelogram 807">
              <a:hlinkClick r:id="rId72" action="ppaction://hlinksldjump"/>
              <a:extLst>
                <a:ext uri="{FF2B5EF4-FFF2-40B4-BE49-F238E27FC236}">
                  <a16:creationId xmlns:a16="http://schemas.microsoft.com/office/drawing/2014/main" id="{AC801330-4B2F-594F-8A8D-89A5BE55FAD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9" name="Parallelogram 808">
              <a:hlinkClick r:id="rId73" action="ppaction://hlinksldjump"/>
              <a:extLst>
                <a:ext uri="{FF2B5EF4-FFF2-40B4-BE49-F238E27FC236}">
                  <a16:creationId xmlns:a16="http://schemas.microsoft.com/office/drawing/2014/main" id="{777081F9-425F-6242-BBF4-82E0162D001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0" name="Parallelogram 809">
              <a:hlinkClick r:id="rId74" action="ppaction://hlinksldjump"/>
              <a:extLst>
                <a:ext uri="{FF2B5EF4-FFF2-40B4-BE49-F238E27FC236}">
                  <a16:creationId xmlns:a16="http://schemas.microsoft.com/office/drawing/2014/main" id="{982BC129-DDD2-8245-B89A-C235AD9AA53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357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Events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37" y="873270"/>
            <a:ext cx="768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list of all the events that failed reconstruction: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0"/>
              </a:rPr>
              <a:t>https://cdcvs.fnal.gov/redmine/projects/minerva/wiki/Failed_reconstruction_events_for_ME_NuE_MC_signal_only_sample#section-2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8" y="2073599"/>
            <a:ext cx="4698245" cy="32766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7" name="TextBox 6"/>
          <p:cNvSpPr txBox="1"/>
          <p:nvPr/>
        </p:nvSpPr>
        <p:spPr>
          <a:xfrm>
            <a:off x="135273" y="5756391"/>
            <a:ext cx="592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Scanned these event to evaluate what’s going on. </a:t>
            </a:r>
          </a:p>
        </p:txBody>
      </p:sp>
      <p:sp>
        <p:nvSpPr>
          <p:cNvPr id="1039" name="Content Placeholder 2">
            <a:extLst>
              <a:ext uri="{FF2B5EF4-FFF2-40B4-BE49-F238E27FC236}">
                <a16:creationId xmlns:a16="http://schemas.microsoft.com/office/drawing/2014/main" id="{4F465DA3-0AF7-F34A-8DFB-D9070825A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888" y="2890169"/>
            <a:ext cx="5339026" cy="2348258"/>
          </a:xfrm>
          <a:solidFill>
            <a:srgbClr val="00B050">
              <a:alpha val="2000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Total scanned events: 100</a:t>
            </a:r>
          </a:p>
          <a:p>
            <a:r>
              <a:rPr lang="en-US" sz="2400" dirty="0"/>
              <a:t>Categorized in orphan events: 55%</a:t>
            </a:r>
          </a:p>
          <a:p>
            <a:r>
              <a:rPr lang="en-US" sz="2400" dirty="0"/>
              <a:t>Events with deadtime: 39%</a:t>
            </a:r>
          </a:p>
          <a:p>
            <a:r>
              <a:rPr lang="en-US" sz="2400" dirty="0"/>
              <a:t>Don’t know why it failed: 5%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EMShower</a:t>
            </a:r>
            <a:r>
              <a:rPr lang="en-US" sz="2400" dirty="0"/>
              <a:t>: 1%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B5663944-37FD-1142-BC7F-92E0474FBAFA}"/>
              </a:ext>
            </a:extLst>
          </p:cNvPr>
          <p:cNvSpPr txBox="1"/>
          <p:nvPr/>
        </p:nvSpPr>
        <p:spPr>
          <a:xfrm>
            <a:off x="7681288" y="2378835"/>
            <a:ext cx="2972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Preliminary Result 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586BBCD1-CC7B-BC47-9CAF-BEE73253461F}"/>
              </a:ext>
            </a:extLst>
          </p:cNvPr>
          <p:cNvSpPr txBox="1"/>
          <p:nvPr/>
        </p:nvSpPr>
        <p:spPr>
          <a:xfrm>
            <a:off x="10085896" y="5288096"/>
            <a:ext cx="178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details:</a:t>
            </a:r>
          </a:p>
          <a:p>
            <a:r>
              <a:rPr lang="en-US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</a:t>
            </a:r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-DB 20400</a:t>
            </a:r>
          </a:p>
        </p:txBody>
      </p: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8ED36FAD-7679-8845-87DF-30BA5A745A9B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085" name="TextBox 1084">
              <a:hlinkClick r:id="rId42" action="ppaction://hlinksldjump"/>
              <a:extLst>
                <a:ext uri="{FF2B5EF4-FFF2-40B4-BE49-F238E27FC236}">
                  <a16:creationId xmlns:a16="http://schemas.microsoft.com/office/drawing/2014/main" id="{F40ACB57-5B10-2743-AD5E-5F2F430C6575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086" name="Parallelogram 1085">
              <a:hlinkClick r:id="rId42" action="ppaction://hlinksldjump"/>
              <a:extLst>
                <a:ext uri="{FF2B5EF4-FFF2-40B4-BE49-F238E27FC236}">
                  <a16:creationId xmlns:a16="http://schemas.microsoft.com/office/drawing/2014/main" id="{60AA1016-B4F1-A648-8016-62917A5C213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Parallelogram 1086">
              <a:hlinkClick r:id="rId43" action="ppaction://hlinksldjump"/>
              <a:extLst>
                <a:ext uri="{FF2B5EF4-FFF2-40B4-BE49-F238E27FC236}">
                  <a16:creationId xmlns:a16="http://schemas.microsoft.com/office/drawing/2014/main" id="{5B3A09CA-0181-344C-B513-0FBE3B0093A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TextBox 1087">
              <a:hlinkClick r:id="rId44" action="ppaction://hlinksldjump"/>
              <a:extLst>
                <a:ext uri="{FF2B5EF4-FFF2-40B4-BE49-F238E27FC236}">
                  <a16:creationId xmlns:a16="http://schemas.microsoft.com/office/drawing/2014/main" id="{1B7229DF-FCE9-7341-AF28-6E0CA998ECDF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089" name="Parallelogram 1088">
              <a:hlinkClick r:id="rId44" action="ppaction://hlinksldjump"/>
              <a:extLst>
                <a:ext uri="{FF2B5EF4-FFF2-40B4-BE49-F238E27FC236}">
                  <a16:creationId xmlns:a16="http://schemas.microsoft.com/office/drawing/2014/main" id="{7A00454E-AD59-1A40-91DA-4D935B9881C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Parallelogram 1089">
              <a:hlinkClick r:id="rId45" action="ppaction://hlinksldjump"/>
              <a:extLst>
                <a:ext uri="{FF2B5EF4-FFF2-40B4-BE49-F238E27FC236}">
                  <a16:creationId xmlns:a16="http://schemas.microsoft.com/office/drawing/2014/main" id="{294B1B04-9DD3-7C4A-A990-B401B76EF2B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Parallelogram 1090">
              <a:hlinkClick r:id="rId46" action="ppaction://hlinksldjump"/>
              <a:extLst>
                <a:ext uri="{FF2B5EF4-FFF2-40B4-BE49-F238E27FC236}">
                  <a16:creationId xmlns:a16="http://schemas.microsoft.com/office/drawing/2014/main" id="{5F45DAE6-A1A8-A047-A188-5F471B7408D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TextBox 1091">
              <a:hlinkClick r:id="rId47" action="ppaction://hlinksldjump"/>
              <a:extLst>
                <a:ext uri="{FF2B5EF4-FFF2-40B4-BE49-F238E27FC236}">
                  <a16:creationId xmlns:a16="http://schemas.microsoft.com/office/drawing/2014/main" id="{ACDEF307-0CC4-A84E-A054-9353E768EA65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093" name="Parallelogram 1092">
              <a:hlinkClick r:id="rId47" action="ppaction://hlinksldjump"/>
              <a:extLst>
                <a:ext uri="{FF2B5EF4-FFF2-40B4-BE49-F238E27FC236}">
                  <a16:creationId xmlns:a16="http://schemas.microsoft.com/office/drawing/2014/main" id="{88D686A6-9260-5A42-9890-627117BAFDD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Parallelogram 1093">
              <a:hlinkClick r:id="rId48" action="ppaction://hlinksldjump"/>
              <a:extLst>
                <a:ext uri="{FF2B5EF4-FFF2-40B4-BE49-F238E27FC236}">
                  <a16:creationId xmlns:a16="http://schemas.microsoft.com/office/drawing/2014/main" id="{E12C392F-7D0C-1A4D-8F67-CF6E6BA2355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TextBox 1094">
              <a:hlinkClick r:id="rId49" action="ppaction://hlinksldjump"/>
              <a:extLst>
                <a:ext uri="{FF2B5EF4-FFF2-40B4-BE49-F238E27FC236}">
                  <a16:creationId xmlns:a16="http://schemas.microsoft.com/office/drawing/2014/main" id="{D877E628-B80C-F044-BC76-F7B073AA7423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096" name="Parallelogram 1095">
              <a:hlinkClick r:id="rId49" action="ppaction://hlinksldjump"/>
              <a:extLst>
                <a:ext uri="{FF2B5EF4-FFF2-40B4-BE49-F238E27FC236}">
                  <a16:creationId xmlns:a16="http://schemas.microsoft.com/office/drawing/2014/main" id="{FF447CCC-C677-D646-9D4F-FCAB0AB6FEEC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Parallelogram 1096">
              <a:hlinkClick r:id="rId50" action="ppaction://hlinksldjump"/>
              <a:extLst>
                <a:ext uri="{FF2B5EF4-FFF2-40B4-BE49-F238E27FC236}">
                  <a16:creationId xmlns:a16="http://schemas.microsoft.com/office/drawing/2014/main" id="{FE8F2E66-A7CD-A04F-887A-0F5B7A13CDD7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Parallelogram 1097">
              <a:hlinkClick r:id="rId51" action="ppaction://hlinksldjump"/>
              <a:extLst>
                <a:ext uri="{FF2B5EF4-FFF2-40B4-BE49-F238E27FC236}">
                  <a16:creationId xmlns:a16="http://schemas.microsoft.com/office/drawing/2014/main" id="{CC909EA1-51D2-564A-9F04-6C6980E1CB7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Parallelogram 1098">
              <a:hlinkClick r:id="rId52" action="ppaction://hlinksldjump"/>
              <a:extLst>
                <a:ext uri="{FF2B5EF4-FFF2-40B4-BE49-F238E27FC236}">
                  <a16:creationId xmlns:a16="http://schemas.microsoft.com/office/drawing/2014/main" id="{42404A4E-752F-384A-BA40-FDDFCC1BC29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Parallelogram 1099">
              <a:hlinkClick r:id="rId53" action="ppaction://hlinksldjump"/>
              <a:extLst>
                <a:ext uri="{FF2B5EF4-FFF2-40B4-BE49-F238E27FC236}">
                  <a16:creationId xmlns:a16="http://schemas.microsoft.com/office/drawing/2014/main" id="{03135995-7F69-0040-85C0-627C8AA020C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Parallelogram 1100">
              <a:hlinkClick r:id="rId54" action="ppaction://hlinksldjump"/>
              <a:extLst>
                <a:ext uri="{FF2B5EF4-FFF2-40B4-BE49-F238E27FC236}">
                  <a16:creationId xmlns:a16="http://schemas.microsoft.com/office/drawing/2014/main" id="{5B0F0B80-F3E5-1646-9B04-72772AE0FAD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Parallelogram 1101">
              <a:hlinkClick r:id="rId55" action="ppaction://hlinksldjump"/>
              <a:extLst>
                <a:ext uri="{FF2B5EF4-FFF2-40B4-BE49-F238E27FC236}">
                  <a16:creationId xmlns:a16="http://schemas.microsoft.com/office/drawing/2014/main" id="{99D8DB3C-E388-C545-B2F2-9B04CC87E2F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Parallelogram 1102">
              <a:hlinkClick r:id="rId56" action="ppaction://hlinksldjump"/>
              <a:extLst>
                <a:ext uri="{FF2B5EF4-FFF2-40B4-BE49-F238E27FC236}">
                  <a16:creationId xmlns:a16="http://schemas.microsoft.com/office/drawing/2014/main" id="{47104DD7-0AB9-9841-833C-2EF952437B9C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Parallelogram 1103">
              <a:hlinkClick r:id="rId57" action="ppaction://hlinksldjump"/>
              <a:extLst>
                <a:ext uri="{FF2B5EF4-FFF2-40B4-BE49-F238E27FC236}">
                  <a16:creationId xmlns:a16="http://schemas.microsoft.com/office/drawing/2014/main" id="{FD0F2B06-7080-744C-8438-AEE7CF9E799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Parallelogram 1104">
              <a:hlinkClick r:id="rId58" action="ppaction://hlinksldjump"/>
              <a:extLst>
                <a:ext uri="{FF2B5EF4-FFF2-40B4-BE49-F238E27FC236}">
                  <a16:creationId xmlns:a16="http://schemas.microsoft.com/office/drawing/2014/main" id="{1841CD81-D0ED-224B-A871-6B113DD5E281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Parallelogram 1105">
              <a:hlinkClick r:id="rId59" action="ppaction://hlinksldjump"/>
              <a:extLst>
                <a:ext uri="{FF2B5EF4-FFF2-40B4-BE49-F238E27FC236}">
                  <a16:creationId xmlns:a16="http://schemas.microsoft.com/office/drawing/2014/main" id="{35D091FA-3FFA-E447-9651-3A0EE85FBAE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60" action="ppaction://hlinksldjump"/>
              <a:extLst>
                <a:ext uri="{FF2B5EF4-FFF2-40B4-BE49-F238E27FC236}">
                  <a16:creationId xmlns:a16="http://schemas.microsoft.com/office/drawing/2014/main" id="{F97BCE43-0AE6-C645-A1F7-0DA6BC37248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61" action="ppaction://hlinksldjump"/>
              <a:extLst>
                <a:ext uri="{FF2B5EF4-FFF2-40B4-BE49-F238E27FC236}">
                  <a16:creationId xmlns:a16="http://schemas.microsoft.com/office/drawing/2014/main" id="{518699F9-D2A7-6C49-8B02-FCF79DA635E0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09" name="Parallelogram 1108">
              <a:hlinkClick r:id="rId61" action="ppaction://hlinksldjump"/>
              <a:extLst>
                <a:ext uri="{FF2B5EF4-FFF2-40B4-BE49-F238E27FC236}">
                  <a16:creationId xmlns:a16="http://schemas.microsoft.com/office/drawing/2014/main" id="{C84A68D9-D703-3947-B1E6-C7AA7B0C4DB3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62" action="ppaction://hlinksldjump"/>
              <a:extLst>
                <a:ext uri="{FF2B5EF4-FFF2-40B4-BE49-F238E27FC236}">
                  <a16:creationId xmlns:a16="http://schemas.microsoft.com/office/drawing/2014/main" id="{02302EAA-6E2D-1545-8EF4-884E66C89D6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63" action="ppaction://hlinksldjump"/>
              <a:extLst>
                <a:ext uri="{FF2B5EF4-FFF2-40B4-BE49-F238E27FC236}">
                  <a16:creationId xmlns:a16="http://schemas.microsoft.com/office/drawing/2014/main" id="{1F4F56EB-89A2-DD42-A646-DC9A3EADBAB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Parallelogram 1111">
              <a:hlinkClick r:id="rId64" action="ppaction://hlinksldjump"/>
              <a:extLst>
                <a:ext uri="{FF2B5EF4-FFF2-40B4-BE49-F238E27FC236}">
                  <a16:creationId xmlns:a16="http://schemas.microsoft.com/office/drawing/2014/main" id="{60C34B07-7483-904A-8EE9-D9C61FAC76E9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Parallelogram 1112">
              <a:hlinkClick r:id="rId65" action="ppaction://hlinksldjump"/>
              <a:extLst>
                <a:ext uri="{FF2B5EF4-FFF2-40B4-BE49-F238E27FC236}">
                  <a16:creationId xmlns:a16="http://schemas.microsoft.com/office/drawing/2014/main" id="{1318E3F7-5839-3049-8DE5-4271290A8395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hlinkClick r:id="rId66" action="ppaction://hlinksldjump"/>
              <a:extLst>
                <a:ext uri="{FF2B5EF4-FFF2-40B4-BE49-F238E27FC236}">
                  <a16:creationId xmlns:a16="http://schemas.microsoft.com/office/drawing/2014/main" id="{A973689A-B931-244B-BA4D-FA42275C540A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15" name="Parallelogram 1114">
              <a:hlinkClick r:id="rId66" action="ppaction://hlinksldjump"/>
              <a:extLst>
                <a:ext uri="{FF2B5EF4-FFF2-40B4-BE49-F238E27FC236}">
                  <a16:creationId xmlns:a16="http://schemas.microsoft.com/office/drawing/2014/main" id="{E878F186-C2DD-5149-B408-21FA8911AE1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Parallelogram 1115">
              <a:hlinkClick r:id="rId67" action="ppaction://hlinksldjump"/>
              <a:extLst>
                <a:ext uri="{FF2B5EF4-FFF2-40B4-BE49-F238E27FC236}">
                  <a16:creationId xmlns:a16="http://schemas.microsoft.com/office/drawing/2014/main" id="{0A7B4439-918F-EF46-910C-3D43C5D9007E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68" action="ppaction://hlinksldjump"/>
              <a:extLst>
                <a:ext uri="{FF2B5EF4-FFF2-40B4-BE49-F238E27FC236}">
                  <a16:creationId xmlns:a16="http://schemas.microsoft.com/office/drawing/2014/main" id="{5A6DA670-2535-7240-ABC4-08D25DEDEDD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hlinkClick r:id="rId69" action="ppaction://hlinksldjump"/>
              <a:extLst>
                <a:ext uri="{FF2B5EF4-FFF2-40B4-BE49-F238E27FC236}">
                  <a16:creationId xmlns:a16="http://schemas.microsoft.com/office/drawing/2014/main" id="{1C7FBB82-42B2-F241-A35E-96B423E56E85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19" name="Parallelogram 1118">
              <a:hlinkClick r:id="rId69" action="ppaction://hlinksldjump"/>
              <a:extLst>
                <a:ext uri="{FF2B5EF4-FFF2-40B4-BE49-F238E27FC236}">
                  <a16:creationId xmlns:a16="http://schemas.microsoft.com/office/drawing/2014/main" id="{B90C6128-3C66-DC48-854A-B639FE56870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70" action="ppaction://hlinksldjump"/>
              <a:extLst>
                <a:ext uri="{FF2B5EF4-FFF2-40B4-BE49-F238E27FC236}">
                  <a16:creationId xmlns:a16="http://schemas.microsoft.com/office/drawing/2014/main" id="{B3D1892F-5520-A345-BD7F-B1CAAAA848A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71" action="ppaction://hlinksldjump"/>
              <a:extLst>
                <a:ext uri="{FF2B5EF4-FFF2-40B4-BE49-F238E27FC236}">
                  <a16:creationId xmlns:a16="http://schemas.microsoft.com/office/drawing/2014/main" id="{A44DB61F-ABA2-9747-BA8A-0BA5E749498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7600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Events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537" y="873270"/>
            <a:ext cx="7683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list of all the events that failed reconstruction: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0"/>
              </a:rPr>
              <a:t>https://cdcvs.fnal.gov/redmine/projects/minerva/wiki/Failed_reconstruction_events_for_ME_NuE_MC_signal_only_sample#section-2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8" y="2073599"/>
            <a:ext cx="4698245" cy="32766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7" name="TextBox 6"/>
          <p:cNvSpPr txBox="1"/>
          <p:nvPr/>
        </p:nvSpPr>
        <p:spPr>
          <a:xfrm>
            <a:off x="135273" y="5756391"/>
            <a:ext cx="5928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Scanned these event to evaluate what’s going on. </a:t>
            </a:r>
          </a:p>
        </p:txBody>
      </p:sp>
      <p:sp>
        <p:nvSpPr>
          <p:cNvPr id="693" name="Rectangle 692">
            <a:extLst>
              <a:ext uri="{FF2B5EF4-FFF2-40B4-BE49-F238E27FC236}">
                <a16:creationId xmlns:a16="http://schemas.microsoft.com/office/drawing/2014/main" id="{5A5E190E-9D8C-BA4C-B81B-64FD601F02DA}"/>
              </a:ext>
            </a:extLst>
          </p:cNvPr>
          <p:cNvSpPr/>
          <p:nvPr/>
        </p:nvSpPr>
        <p:spPr>
          <a:xfrm>
            <a:off x="5743647" y="3368835"/>
            <a:ext cx="633258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MC: </a:t>
            </a:r>
          </a:p>
          <a:p>
            <a:pPr lvl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2"/>
              </a:rPr>
              <a:t>http://minerva05.fnal.gov/Arachne/arachne.html?filename=/pnfs/minerva//mc_reconstructed/mc-reco-pool/mc/v21r1p1/00/11/30/55/SIM_minerva_00113055_0188_Reco_v21r1p1_v21r1p1_NUEELSignal.root&amp;filetype=reco&amp;entry=883</a:t>
            </a:r>
          </a:p>
        </p:txBody>
      </p:sp>
      <p:sp>
        <p:nvSpPr>
          <p:cNvPr id="694" name="Rectangle 693">
            <a:extLst>
              <a:ext uri="{FF2B5EF4-FFF2-40B4-BE49-F238E27FC236}">
                <a16:creationId xmlns:a16="http://schemas.microsoft.com/office/drawing/2014/main" id="{5E5647B6-4489-2948-9475-2C935B615EEF}"/>
              </a:ext>
            </a:extLst>
          </p:cNvPr>
          <p:cNvSpPr/>
          <p:nvPr/>
        </p:nvSpPr>
        <p:spPr>
          <a:xfrm>
            <a:off x="5743647" y="4645157"/>
            <a:ext cx="6332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3"/>
              </a:rPr>
              <a:t>http://minerva05.fnal.gov/Arachne/arachne.html?det=MV&amp;recoVer=v21r1p1&amp;run=19452&amp;subrun=21&amp;gate=152&amp;slice=-1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</p:txBody>
      </p:sp>
      <p:sp>
        <p:nvSpPr>
          <p:cNvPr id="695" name="TextBox 694">
            <a:extLst>
              <a:ext uri="{FF2B5EF4-FFF2-40B4-BE49-F238E27FC236}">
                <a16:creationId xmlns:a16="http://schemas.microsoft.com/office/drawing/2014/main" id="{41D532DD-B50C-7B4C-86BC-BA44A5DF7E02}"/>
              </a:ext>
            </a:extLst>
          </p:cNvPr>
          <p:cNvSpPr txBox="1"/>
          <p:nvPr/>
        </p:nvSpPr>
        <p:spPr>
          <a:xfrm>
            <a:off x="5743648" y="286008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One Example:</a:t>
            </a:r>
          </a:p>
        </p:txBody>
      </p: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468F2E35-28B2-5B43-8F65-1BAD6B7D104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701" name="TextBox 700">
              <a:hlinkClick r:id="rId44" action="ppaction://hlinksldjump"/>
              <a:extLst>
                <a:ext uri="{FF2B5EF4-FFF2-40B4-BE49-F238E27FC236}">
                  <a16:creationId xmlns:a16="http://schemas.microsoft.com/office/drawing/2014/main" id="{F92FB35C-0AE5-C74B-B8D5-31A3085EF06B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702" name="Parallelogram 701">
              <a:hlinkClick r:id="rId44" action="ppaction://hlinksldjump"/>
              <a:extLst>
                <a:ext uri="{FF2B5EF4-FFF2-40B4-BE49-F238E27FC236}">
                  <a16:creationId xmlns:a16="http://schemas.microsoft.com/office/drawing/2014/main" id="{7BA3A5B7-3C76-CB4B-8D91-7A9336EAA1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3" name="Parallelogram 702">
              <a:hlinkClick r:id="rId45" action="ppaction://hlinksldjump"/>
              <a:extLst>
                <a:ext uri="{FF2B5EF4-FFF2-40B4-BE49-F238E27FC236}">
                  <a16:creationId xmlns:a16="http://schemas.microsoft.com/office/drawing/2014/main" id="{E46527EA-C475-5C48-BAB1-F49820B8125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4" name="TextBox 703">
              <a:hlinkClick r:id="rId46" action="ppaction://hlinksldjump"/>
              <a:extLst>
                <a:ext uri="{FF2B5EF4-FFF2-40B4-BE49-F238E27FC236}">
                  <a16:creationId xmlns:a16="http://schemas.microsoft.com/office/drawing/2014/main" id="{776CAE95-3F17-CD4A-BC5F-BF531126D7D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705" name="Parallelogram 70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3ADA1D7-6EE3-724F-9414-EC453042464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Parallelogram 705">
              <a:hlinkClick r:id="rId47" action="ppaction://hlinksldjump"/>
              <a:extLst>
                <a:ext uri="{FF2B5EF4-FFF2-40B4-BE49-F238E27FC236}">
                  <a16:creationId xmlns:a16="http://schemas.microsoft.com/office/drawing/2014/main" id="{B094A5BE-2C66-ED4D-9DDF-493EA57767C8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Parallelogram 706">
              <a:hlinkClick r:id="rId48" action="ppaction://hlinksldjump"/>
              <a:extLst>
                <a:ext uri="{FF2B5EF4-FFF2-40B4-BE49-F238E27FC236}">
                  <a16:creationId xmlns:a16="http://schemas.microsoft.com/office/drawing/2014/main" id="{4711A960-0F86-BC40-97E8-80B4D160256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TextBox 707">
              <a:hlinkClick r:id="rId49" action="ppaction://hlinksldjump"/>
              <a:extLst>
                <a:ext uri="{FF2B5EF4-FFF2-40B4-BE49-F238E27FC236}">
                  <a16:creationId xmlns:a16="http://schemas.microsoft.com/office/drawing/2014/main" id="{80DEF1B9-7861-1046-B32B-05981CFB3A1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709" name="Parallelogram 708">
              <a:hlinkClick r:id="rId49" action="ppaction://hlinksldjump"/>
              <a:extLst>
                <a:ext uri="{FF2B5EF4-FFF2-40B4-BE49-F238E27FC236}">
                  <a16:creationId xmlns:a16="http://schemas.microsoft.com/office/drawing/2014/main" id="{B11FFF8C-08E6-9D4E-B8E9-5617BD84BB50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0" name="Parallelogram 709">
              <a:hlinkClick r:id="rId50" action="ppaction://hlinksldjump"/>
              <a:extLst>
                <a:ext uri="{FF2B5EF4-FFF2-40B4-BE49-F238E27FC236}">
                  <a16:creationId xmlns:a16="http://schemas.microsoft.com/office/drawing/2014/main" id="{0FB31669-28BC-3F41-A4A0-16182EA94DA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TextBox 710">
              <a:hlinkClick r:id="rId51" action="ppaction://hlinksldjump"/>
              <a:extLst>
                <a:ext uri="{FF2B5EF4-FFF2-40B4-BE49-F238E27FC236}">
                  <a16:creationId xmlns:a16="http://schemas.microsoft.com/office/drawing/2014/main" id="{01971619-5095-BD4B-AA4D-56C165709A0F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12" name="Parallelogram 711">
              <a:hlinkClick r:id="rId51" action="ppaction://hlinksldjump"/>
              <a:extLst>
                <a:ext uri="{FF2B5EF4-FFF2-40B4-BE49-F238E27FC236}">
                  <a16:creationId xmlns:a16="http://schemas.microsoft.com/office/drawing/2014/main" id="{AD982FFC-282E-654B-9660-F0E20F8567E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Parallelogram 712">
              <a:hlinkClick r:id="rId52" action="ppaction://hlinksldjump"/>
              <a:extLst>
                <a:ext uri="{FF2B5EF4-FFF2-40B4-BE49-F238E27FC236}">
                  <a16:creationId xmlns:a16="http://schemas.microsoft.com/office/drawing/2014/main" id="{D3C466A7-BC66-4B4B-AA91-DE8351ECA30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Parallelogram 713">
              <a:hlinkClick r:id="rId53" action="ppaction://hlinksldjump"/>
              <a:extLst>
                <a:ext uri="{FF2B5EF4-FFF2-40B4-BE49-F238E27FC236}">
                  <a16:creationId xmlns:a16="http://schemas.microsoft.com/office/drawing/2014/main" id="{4C27225E-BCC2-DF41-B46B-12B0E24A0F44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5" name="Parallelogram 714">
              <a:hlinkClick r:id="rId54" action="ppaction://hlinksldjump"/>
              <a:extLst>
                <a:ext uri="{FF2B5EF4-FFF2-40B4-BE49-F238E27FC236}">
                  <a16:creationId xmlns:a16="http://schemas.microsoft.com/office/drawing/2014/main" id="{1EFF78B1-5B73-B846-87AF-FBA943C97E0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6" name="Parallelogram 715">
              <a:hlinkClick r:id="rId55" action="ppaction://hlinksldjump"/>
              <a:extLst>
                <a:ext uri="{FF2B5EF4-FFF2-40B4-BE49-F238E27FC236}">
                  <a16:creationId xmlns:a16="http://schemas.microsoft.com/office/drawing/2014/main" id="{22FF03B3-386B-C74D-9626-826A7C9A05A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Parallelogram 716">
              <a:hlinkClick r:id="rId56" action="ppaction://hlinksldjump"/>
              <a:extLst>
                <a:ext uri="{FF2B5EF4-FFF2-40B4-BE49-F238E27FC236}">
                  <a16:creationId xmlns:a16="http://schemas.microsoft.com/office/drawing/2014/main" id="{4BE01DDB-BA7B-E349-A16C-8AB66B3F3436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Parallelogram 717">
              <a:hlinkClick r:id="rId57" action="ppaction://hlinksldjump"/>
              <a:extLst>
                <a:ext uri="{FF2B5EF4-FFF2-40B4-BE49-F238E27FC236}">
                  <a16:creationId xmlns:a16="http://schemas.microsoft.com/office/drawing/2014/main" id="{5C97009F-1DB0-DA45-9718-8E1372FBFA3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Parallelogram 718">
              <a:hlinkClick r:id="rId58" action="ppaction://hlinksldjump"/>
              <a:extLst>
                <a:ext uri="{FF2B5EF4-FFF2-40B4-BE49-F238E27FC236}">
                  <a16:creationId xmlns:a16="http://schemas.microsoft.com/office/drawing/2014/main" id="{5A5FB419-800D-4346-9016-C610151A1BD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Parallelogram 719">
              <a:hlinkClick r:id="rId59" action="ppaction://hlinksldjump"/>
              <a:extLst>
                <a:ext uri="{FF2B5EF4-FFF2-40B4-BE49-F238E27FC236}">
                  <a16:creationId xmlns:a16="http://schemas.microsoft.com/office/drawing/2014/main" id="{8818DDDC-1997-844F-B058-500AAC3CA2F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" name="Parallelogram 720">
              <a:hlinkClick r:id="rId60" action="ppaction://hlinksldjump"/>
              <a:extLst>
                <a:ext uri="{FF2B5EF4-FFF2-40B4-BE49-F238E27FC236}">
                  <a16:creationId xmlns:a16="http://schemas.microsoft.com/office/drawing/2014/main" id="{CA3BF73D-7DEB-F142-BF56-CA30C0EF779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2" name="Parallelogram 721">
              <a:hlinkClick r:id="rId61" action="ppaction://hlinksldjump"/>
              <a:extLst>
                <a:ext uri="{FF2B5EF4-FFF2-40B4-BE49-F238E27FC236}">
                  <a16:creationId xmlns:a16="http://schemas.microsoft.com/office/drawing/2014/main" id="{46B961BB-5F3A-D640-9327-B6B260542269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Parallelogram 722">
              <a:hlinkClick r:id="rId62" action="ppaction://hlinksldjump"/>
              <a:extLst>
                <a:ext uri="{FF2B5EF4-FFF2-40B4-BE49-F238E27FC236}">
                  <a16:creationId xmlns:a16="http://schemas.microsoft.com/office/drawing/2014/main" id="{630B62FF-8CB3-224F-80FE-F3025CE0319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TextBox 723">
              <a:hlinkClick r:id="rId63" action="ppaction://hlinksldjump"/>
              <a:extLst>
                <a:ext uri="{FF2B5EF4-FFF2-40B4-BE49-F238E27FC236}">
                  <a16:creationId xmlns:a16="http://schemas.microsoft.com/office/drawing/2014/main" id="{74E32C5A-B6E7-BE44-86AF-1C1EB641306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25" name="Parallelogram 724">
              <a:hlinkClick r:id="rId63" action="ppaction://hlinksldjump"/>
              <a:extLst>
                <a:ext uri="{FF2B5EF4-FFF2-40B4-BE49-F238E27FC236}">
                  <a16:creationId xmlns:a16="http://schemas.microsoft.com/office/drawing/2014/main" id="{A033B7E9-FD24-0845-A9A1-9E18796EA98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Parallelogram 725">
              <a:hlinkClick r:id="rId64" action="ppaction://hlinksldjump"/>
              <a:extLst>
                <a:ext uri="{FF2B5EF4-FFF2-40B4-BE49-F238E27FC236}">
                  <a16:creationId xmlns:a16="http://schemas.microsoft.com/office/drawing/2014/main" id="{9ABE7EC4-45A7-8E4E-A6CA-0A43426C846F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7" name="Parallelogram 726">
              <a:hlinkClick r:id="rId65" action="ppaction://hlinksldjump"/>
              <a:extLst>
                <a:ext uri="{FF2B5EF4-FFF2-40B4-BE49-F238E27FC236}">
                  <a16:creationId xmlns:a16="http://schemas.microsoft.com/office/drawing/2014/main" id="{C6DD4117-48CF-994A-A740-5DDE066A04A1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8" name="Parallelogram 727">
              <a:hlinkClick r:id="rId66" action="ppaction://hlinksldjump"/>
              <a:extLst>
                <a:ext uri="{FF2B5EF4-FFF2-40B4-BE49-F238E27FC236}">
                  <a16:creationId xmlns:a16="http://schemas.microsoft.com/office/drawing/2014/main" id="{98A5FD34-C6C3-594A-BE32-97D6D99CC77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Parallelogram 728">
              <a:hlinkClick r:id="rId67" action="ppaction://hlinksldjump"/>
              <a:extLst>
                <a:ext uri="{FF2B5EF4-FFF2-40B4-BE49-F238E27FC236}">
                  <a16:creationId xmlns:a16="http://schemas.microsoft.com/office/drawing/2014/main" id="{D6722593-3337-174F-A927-7D9ABA5901B9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TextBox 729">
              <a:hlinkClick r:id="rId68" action="ppaction://hlinksldjump"/>
              <a:extLst>
                <a:ext uri="{FF2B5EF4-FFF2-40B4-BE49-F238E27FC236}">
                  <a16:creationId xmlns:a16="http://schemas.microsoft.com/office/drawing/2014/main" id="{F5AEB5CC-3374-8045-80D5-068EC5743CF9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31" name="Parallelogram 730">
              <a:hlinkClick r:id="rId68" action="ppaction://hlinksldjump"/>
              <a:extLst>
                <a:ext uri="{FF2B5EF4-FFF2-40B4-BE49-F238E27FC236}">
                  <a16:creationId xmlns:a16="http://schemas.microsoft.com/office/drawing/2014/main" id="{CB076A4D-596F-504D-8B7B-5EEB4DE8EAD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Parallelogram 731">
              <a:hlinkClick r:id="rId69" action="ppaction://hlinksldjump"/>
              <a:extLst>
                <a:ext uri="{FF2B5EF4-FFF2-40B4-BE49-F238E27FC236}">
                  <a16:creationId xmlns:a16="http://schemas.microsoft.com/office/drawing/2014/main" id="{6A5A986C-060D-124E-A737-4E2EEAA6026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3" name="Parallelogram 732">
              <a:hlinkClick r:id="rId70" action="ppaction://hlinksldjump"/>
              <a:extLst>
                <a:ext uri="{FF2B5EF4-FFF2-40B4-BE49-F238E27FC236}">
                  <a16:creationId xmlns:a16="http://schemas.microsoft.com/office/drawing/2014/main" id="{B111A184-4A35-B449-B58C-CD6A723B68D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4" name="TextBox 733">
              <a:hlinkClick r:id="rId71" action="ppaction://hlinksldjump"/>
              <a:extLst>
                <a:ext uri="{FF2B5EF4-FFF2-40B4-BE49-F238E27FC236}">
                  <a16:creationId xmlns:a16="http://schemas.microsoft.com/office/drawing/2014/main" id="{13CE8001-B051-7342-B687-2A44B814BE30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35" name="Parallelogram 734">
              <a:hlinkClick r:id="rId71" action="ppaction://hlinksldjump"/>
              <a:extLst>
                <a:ext uri="{FF2B5EF4-FFF2-40B4-BE49-F238E27FC236}">
                  <a16:creationId xmlns:a16="http://schemas.microsoft.com/office/drawing/2014/main" id="{F8E77A8A-477C-5947-AC3E-36483A1AA7BD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Parallelogram 735">
              <a:hlinkClick r:id="rId72" action="ppaction://hlinksldjump"/>
              <a:extLst>
                <a:ext uri="{FF2B5EF4-FFF2-40B4-BE49-F238E27FC236}">
                  <a16:creationId xmlns:a16="http://schemas.microsoft.com/office/drawing/2014/main" id="{9526F95F-9B7A-6541-A132-385882D241A4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Parallelogram 736">
              <a:hlinkClick r:id="rId73" action="ppaction://hlinksldjump"/>
              <a:extLst>
                <a:ext uri="{FF2B5EF4-FFF2-40B4-BE49-F238E27FC236}">
                  <a16:creationId xmlns:a16="http://schemas.microsoft.com/office/drawing/2014/main" id="{59BA506E-4D60-6440-8EB9-92B713726FD0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948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Display</a:t>
            </a: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6D233085-8A4A-AC44-9FEE-558AC86C9C5E}"/>
              </a:ext>
            </a:extLst>
          </p:cNvPr>
          <p:cNvGrpSpPr/>
          <p:nvPr/>
        </p:nvGrpSpPr>
        <p:grpSpPr>
          <a:xfrm>
            <a:off x="2190414" y="762258"/>
            <a:ext cx="9220200" cy="6038910"/>
            <a:chOff x="1524000" y="514290"/>
            <a:chExt cx="9220200" cy="6038910"/>
          </a:xfrm>
        </p:grpSpPr>
        <p:pic>
          <p:nvPicPr>
            <p:cNvPr id="717" name="Picture 716">
              <a:extLst>
                <a:ext uri="{FF2B5EF4-FFF2-40B4-BE49-F238E27FC236}">
                  <a16:creationId xmlns:a16="http://schemas.microsoft.com/office/drawing/2014/main" id="{3F32A021-96F8-354E-B308-09DEC4C77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557047"/>
              <a:ext cx="9144000" cy="3709533"/>
            </a:xfrm>
            <a:prstGeom prst="rect">
              <a:avLst/>
            </a:prstGeom>
          </p:spPr>
        </p:pic>
        <p:pic>
          <p:nvPicPr>
            <p:cNvPr id="718" name="Picture 717">
              <a:extLst>
                <a:ext uri="{FF2B5EF4-FFF2-40B4-BE49-F238E27FC236}">
                  <a16:creationId xmlns:a16="http://schemas.microsoft.com/office/drawing/2014/main" id="{1C03D8F4-4E7E-344B-B0B5-1607567AB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609601"/>
              <a:ext cx="9144000" cy="1622921"/>
            </a:xfrm>
            <a:prstGeom prst="rect">
              <a:avLst/>
            </a:prstGeom>
          </p:spPr>
        </p:pic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B0D6E1DC-327B-2C47-88F6-7F795A1A5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20" name="TextBox 719">
              <a:extLst>
                <a:ext uri="{FF2B5EF4-FFF2-40B4-BE49-F238E27FC236}">
                  <a16:creationId xmlns:a16="http://schemas.microsoft.com/office/drawing/2014/main" id="{00AC27B5-057F-0C4E-8FCB-0EDBBE2AAD0B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21" name="TextBox 720">
              <a:extLst>
                <a:ext uri="{FF2B5EF4-FFF2-40B4-BE49-F238E27FC236}">
                  <a16:creationId xmlns:a16="http://schemas.microsoft.com/office/drawing/2014/main" id="{272B864D-C89F-7D41-81E7-EDE4E13F35F1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8D581296-B62E-D04A-866C-8B78A80210CF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9B9501CE-71C0-BF47-8FD1-85BB56CE5B91}"/>
                </a:ext>
              </a:extLst>
            </p:cNvPr>
            <p:cNvSpPr/>
            <p:nvPr/>
          </p:nvSpPr>
          <p:spPr>
            <a:xfrm>
              <a:off x="7848600" y="514290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latin typeface="Arial" charset="0"/>
                </a:rPr>
                <a:t>All</a:t>
              </a:r>
              <a:r>
                <a:rPr lang="en-US" b="1" dirty="0">
                  <a:latin typeface="Arial" charset="0"/>
                </a:rPr>
                <a:t> Hits</a:t>
              </a:r>
              <a:endParaRPr lang="en-US" dirty="0"/>
            </a:p>
          </p:txBody>
        </p:sp>
      </p:grp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77740904-8FD3-2E46-9B95-1B5EBF1D3D7B}"/>
              </a:ext>
            </a:extLst>
          </p:cNvPr>
          <p:cNvGrpSpPr/>
          <p:nvPr/>
        </p:nvGrpSpPr>
        <p:grpSpPr>
          <a:xfrm>
            <a:off x="2190414" y="762258"/>
            <a:ext cx="9220200" cy="6038910"/>
            <a:chOff x="1524000" y="514290"/>
            <a:chExt cx="9220200" cy="6038910"/>
          </a:xfrm>
        </p:grpSpPr>
        <p:pic>
          <p:nvPicPr>
            <p:cNvPr id="725" name="Picture 724">
              <a:extLst>
                <a:ext uri="{FF2B5EF4-FFF2-40B4-BE49-F238E27FC236}">
                  <a16:creationId xmlns:a16="http://schemas.microsoft.com/office/drawing/2014/main" id="{9EA359B3-13CD-804D-8BB9-C510BB0D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2557047"/>
              <a:ext cx="9143998" cy="3709533"/>
            </a:xfrm>
            <a:prstGeom prst="rect">
              <a:avLst/>
            </a:prstGeom>
          </p:spPr>
        </p:pic>
        <p:pic>
          <p:nvPicPr>
            <p:cNvPr id="726" name="Picture 725">
              <a:extLst>
                <a:ext uri="{FF2B5EF4-FFF2-40B4-BE49-F238E27FC236}">
                  <a16:creationId xmlns:a16="http://schemas.microsoft.com/office/drawing/2014/main" id="{45C27664-6479-5D42-841A-EA0FD20DE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609600"/>
              <a:ext cx="9144000" cy="1622920"/>
            </a:xfrm>
            <a:prstGeom prst="rect">
              <a:avLst/>
            </a:prstGeom>
          </p:spPr>
        </p:pic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205DFE56-D506-E94E-9749-2A6D65384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AB9C7FFE-56FB-124F-8448-92B3A97E0F0C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29" name="TextBox 728">
              <a:extLst>
                <a:ext uri="{FF2B5EF4-FFF2-40B4-BE49-F238E27FC236}">
                  <a16:creationId xmlns:a16="http://schemas.microsoft.com/office/drawing/2014/main" id="{F222A5A3-EA43-9F45-B51B-F4407E40A347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85CAC19D-FA1B-C045-9A98-26B0D434611F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31" name="Rectangle 730">
              <a:extLst>
                <a:ext uri="{FF2B5EF4-FFF2-40B4-BE49-F238E27FC236}">
                  <a16:creationId xmlns:a16="http://schemas.microsoft.com/office/drawing/2014/main" id="{0DDCC2DC-885E-0C48-B12F-0A79E654B882}"/>
                </a:ext>
              </a:extLst>
            </p:cNvPr>
            <p:cNvSpPr/>
            <p:nvPr/>
          </p:nvSpPr>
          <p:spPr>
            <a:xfrm>
              <a:off x="7848600" y="514290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solidFill>
                    <a:srgbClr val="FF0000"/>
                  </a:solidFill>
                  <a:latin typeface="Arial" charset="0"/>
                </a:rPr>
                <a:t>Slice</a:t>
              </a:r>
              <a:r>
                <a:rPr lang="en-US" b="1" dirty="0">
                  <a:solidFill>
                    <a:srgbClr val="FF0000"/>
                  </a:solidFill>
                  <a:latin typeface="Arial" charset="0"/>
                </a:rPr>
                <a:t> 1</a:t>
              </a:r>
              <a:endParaRPr lang="en-US" dirty="0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0DA307E5-10D6-8642-8AAD-BB02C451A8D5}"/>
              </a:ext>
            </a:extLst>
          </p:cNvPr>
          <p:cNvGrpSpPr/>
          <p:nvPr/>
        </p:nvGrpSpPr>
        <p:grpSpPr>
          <a:xfrm>
            <a:off x="2190415" y="762258"/>
            <a:ext cx="9220199" cy="6038910"/>
            <a:chOff x="1524001" y="514290"/>
            <a:chExt cx="9220199" cy="6038910"/>
          </a:xfrm>
        </p:grpSpPr>
        <p:pic>
          <p:nvPicPr>
            <p:cNvPr id="741" name="Picture 740">
              <a:extLst>
                <a:ext uri="{FF2B5EF4-FFF2-40B4-BE49-F238E27FC236}">
                  <a16:creationId xmlns:a16="http://schemas.microsoft.com/office/drawing/2014/main" id="{388DFF0F-C5E7-6545-8C2B-F39CF0B1A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2557046"/>
              <a:ext cx="9143998" cy="3709532"/>
            </a:xfrm>
            <a:prstGeom prst="rect">
              <a:avLst/>
            </a:prstGeom>
          </p:spPr>
        </p:pic>
        <p:pic>
          <p:nvPicPr>
            <p:cNvPr id="742" name="Picture 741">
              <a:extLst>
                <a:ext uri="{FF2B5EF4-FFF2-40B4-BE49-F238E27FC236}">
                  <a16:creationId xmlns:a16="http://schemas.microsoft.com/office/drawing/2014/main" id="{EC52FE64-EE63-4B4A-A255-7737D3BE6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3" y="609600"/>
              <a:ext cx="9143994" cy="1622920"/>
            </a:xfrm>
            <a:prstGeom prst="rect">
              <a:avLst/>
            </a:prstGeom>
          </p:spPr>
        </p:pic>
        <p:sp>
          <p:nvSpPr>
            <p:cNvPr id="743" name="Rectangle 742">
              <a:extLst>
                <a:ext uri="{FF2B5EF4-FFF2-40B4-BE49-F238E27FC236}">
                  <a16:creationId xmlns:a16="http://schemas.microsoft.com/office/drawing/2014/main" id="{D820A180-374D-8C4A-B80D-4027E5DDE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44" name="TextBox 743">
              <a:extLst>
                <a:ext uri="{FF2B5EF4-FFF2-40B4-BE49-F238E27FC236}">
                  <a16:creationId xmlns:a16="http://schemas.microsoft.com/office/drawing/2014/main" id="{C0D737B9-853A-CD40-B32D-95F76A7115BD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45" name="TextBox 744">
              <a:extLst>
                <a:ext uri="{FF2B5EF4-FFF2-40B4-BE49-F238E27FC236}">
                  <a16:creationId xmlns:a16="http://schemas.microsoft.com/office/drawing/2014/main" id="{A468B5D0-AF62-2548-B101-3070E6BD96D2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46" name="TextBox 745">
              <a:extLst>
                <a:ext uri="{FF2B5EF4-FFF2-40B4-BE49-F238E27FC236}">
                  <a16:creationId xmlns:a16="http://schemas.microsoft.com/office/drawing/2014/main" id="{2E30ED71-B7A0-A742-9914-0E9CB94899D0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47" name="Rectangle 746">
              <a:extLst>
                <a:ext uri="{FF2B5EF4-FFF2-40B4-BE49-F238E27FC236}">
                  <a16:creationId xmlns:a16="http://schemas.microsoft.com/office/drawing/2014/main" id="{8F1041BE-0753-2B47-9F74-8FDEE2E8C777}"/>
                </a:ext>
              </a:extLst>
            </p:cNvPr>
            <p:cNvSpPr/>
            <p:nvPr/>
          </p:nvSpPr>
          <p:spPr>
            <a:xfrm>
              <a:off x="7848600" y="514290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solidFill>
                    <a:srgbClr val="00FF00"/>
                  </a:solidFill>
                  <a:latin typeface="Arial" charset="0"/>
                </a:rPr>
                <a:t>Slice</a:t>
              </a:r>
              <a:r>
                <a:rPr lang="en-US" b="1" dirty="0">
                  <a:solidFill>
                    <a:srgbClr val="00FF00"/>
                  </a:solidFill>
                  <a:latin typeface="Arial" charset="0"/>
                </a:rPr>
                <a:t> 2</a:t>
              </a:r>
              <a:endParaRPr lang="en-US" dirty="0"/>
            </a:p>
          </p:txBody>
        </p: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697334F3-B12F-D441-9A1C-D65524902268}"/>
              </a:ext>
            </a:extLst>
          </p:cNvPr>
          <p:cNvGrpSpPr/>
          <p:nvPr/>
        </p:nvGrpSpPr>
        <p:grpSpPr>
          <a:xfrm>
            <a:off x="2190415" y="762258"/>
            <a:ext cx="9220199" cy="6038910"/>
            <a:chOff x="1524001" y="514290"/>
            <a:chExt cx="9220199" cy="6038910"/>
          </a:xfrm>
        </p:grpSpPr>
        <p:pic>
          <p:nvPicPr>
            <p:cNvPr id="749" name="Picture 748">
              <a:extLst>
                <a:ext uri="{FF2B5EF4-FFF2-40B4-BE49-F238E27FC236}">
                  <a16:creationId xmlns:a16="http://schemas.microsoft.com/office/drawing/2014/main" id="{649C160F-F9F1-C241-8CB6-0FA62B614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2557046"/>
              <a:ext cx="9143998" cy="3709532"/>
            </a:xfrm>
            <a:prstGeom prst="rect">
              <a:avLst/>
            </a:prstGeom>
          </p:spPr>
        </p:pic>
        <p:pic>
          <p:nvPicPr>
            <p:cNvPr id="750" name="Picture 749">
              <a:extLst>
                <a:ext uri="{FF2B5EF4-FFF2-40B4-BE49-F238E27FC236}">
                  <a16:creationId xmlns:a16="http://schemas.microsoft.com/office/drawing/2014/main" id="{333984D9-2339-6B4C-8F99-47A504B4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3" y="609600"/>
              <a:ext cx="9143994" cy="1622920"/>
            </a:xfrm>
            <a:prstGeom prst="rect">
              <a:avLst/>
            </a:prstGeom>
          </p:spPr>
        </p:pic>
        <p:sp>
          <p:nvSpPr>
            <p:cNvPr id="751" name="Rectangle 750">
              <a:extLst>
                <a:ext uri="{FF2B5EF4-FFF2-40B4-BE49-F238E27FC236}">
                  <a16:creationId xmlns:a16="http://schemas.microsoft.com/office/drawing/2014/main" id="{74C6D4F2-AB2B-5A4B-911D-426DAA780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52" name="TextBox 751">
              <a:extLst>
                <a:ext uri="{FF2B5EF4-FFF2-40B4-BE49-F238E27FC236}">
                  <a16:creationId xmlns:a16="http://schemas.microsoft.com/office/drawing/2014/main" id="{B74FC9BB-77BD-FB48-A862-E0C5DD9DCC7D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53" name="TextBox 752">
              <a:extLst>
                <a:ext uri="{FF2B5EF4-FFF2-40B4-BE49-F238E27FC236}">
                  <a16:creationId xmlns:a16="http://schemas.microsoft.com/office/drawing/2014/main" id="{55DDF56F-6CC8-B646-B0CD-6AB652F3486C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54" name="TextBox 753">
              <a:extLst>
                <a:ext uri="{FF2B5EF4-FFF2-40B4-BE49-F238E27FC236}">
                  <a16:creationId xmlns:a16="http://schemas.microsoft.com/office/drawing/2014/main" id="{A9A532FF-970F-CF4A-8E30-D40D6BBEE161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55" name="Rectangle 754">
              <a:extLst>
                <a:ext uri="{FF2B5EF4-FFF2-40B4-BE49-F238E27FC236}">
                  <a16:creationId xmlns:a16="http://schemas.microsoft.com/office/drawing/2014/main" id="{E334C3B4-5298-6846-B89B-E6A211A3F207}"/>
                </a:ext>
              </a:extLst>
            </p:cNvPr>
            <p:cNvSpPr/>
            <p:nvPr/>
          </p:nvSpPr>
          <p:spPr>
            <a:xfrm>
              <a:off x="7848600" y="514290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solidFill>
                    <a:srgbClr val="0000FF"/>
                  </a:solidFill>
                  <a:latin typeface="Arial" charset="0"/>
                </a:rPr>
                <a:t>Slice</a:t>
              </a:r>
              <a:r>
                <a:rPr lang="en-US" b="1" dirty="0">
                  <a:solidFill>
                    <a:srgbClr val="0000FF"/>
                  </a:solidFill>
                  <a:latin typeface="Arial" charset="0"/>
                </a:rPr>
                <a:t> 3</a:t>
              </a:r>
              <a:endParaRPr lang="en-US" dirty="0"/>
            </a:p>
          </p:txBody>
        </p:sp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DE7C2E49-924F-5B48-8F93-AF368D5B5D2E}"/>
              </a:ext>
            </a:extLst>
          </p:cNvPr>
          <p:cNvGrpSpPr/>
          <p:nvPr/>
        </p:nvGrpSpPr>
        <p:grpSpPr>
          <a:xfrm>
            <a:off x="2190415" y="762258"/>
            <a:ext cx="9220199" cy="6038910"/>
            <a:chOff x="1524001" y="514290"/>
            <a:chExt cx="9220199" cy="6038910"/>
          </a:xfrm>
        </p:grpSpPr>
        <p:pic>
          <p:nvPicPr>
            <p:cNvPr id="757" name="Picture 756">
              <a:extLst>
                <a:ext uri="{FF2B5EF4-FFF2-40B4-BE49-F238E27FC236}">
                  <a16:creationId xmlns:a16="http://schemas.microsoft.com/office/drawing/2014/main" id="{5CEC355D-4F58-DC43-BE94-4AC9DA512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1" y="2557046"/>
              <a:ext cx="9143998" cy="3709532"/>
            </a:xfrm>
            <a:prstGeom prst="rect">
              <a:avLst/>
            </a:prstGeom>
          </p:spPr>
        </p:pic>
        <p:pic>
          <p:nvPicPr>
            <p:cNvPr id="758" name="Picture 757">
              <a:extLst>
                <a:ext uri="{FF2B5EF4-FFF2-40B4-BE49-F238E27FC236}">
                  <a16:creationId xmlns:a16="http://schemas.microsoft.com/office/drawing/2014/main" id="{54303772-FA75-AA4A-AB76-67D4D6221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3" y="609600"/>
              <a:ext cx="9143994" cy="1622920"/>
            </a:xfrm>
            <a:prstGeom prst="rect">
              <a:avLst/>
            </a:prstGeom>
          </p:spPr>
        </p:pic>
        <p:sp>
          <p:nvSpPr>
            <p:cNvPr id="759" name="Rectangle 758">
              <a:extLst>
                <a:ext uri="{FF2B5EF4-FFF2-40B4-BE49-F238E27FC236}">
                  <a16:creationId xmlns:a16="http://schemas.microsoft.com/office/drawing/2014/main" id="{13BE7BD6-6834-F34C-988E-B312CD978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60" name="TextBox 759">
              <a:extLst>
                <a:ext uri="{FF2B5EF4-FFF2-40B4-BE49-F238E27FC236}">
                  <a16:creationId xmlns:a16="http://schemas.microsoft.com/office/drawing/2014/main" id="{2F6E909B-D1DA-3C44-BC01-C8AEDC34F6E2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216B910B-5934-A447-BB95-8F3148A9D3BA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31B5E500-77BE-504E-9CFA-7384A08CEA86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63" name="Rectangle 762">
              <a:extLst>
                <a:ext uri="{FF2B5EF4-FFF2-40B4-BE49-F238E27FC236}">
                  <a16:creationId xmlns:a16="http://schemas.microsoft.com/office/drawing/2014/main" id="{7F93E067-2FD8-3641-8EB7-6FC99CA06634}"/>
                </a:ext>
              </a:extLst>
            </p:cNvPr>
            <p:cNvSpPr/>
            <p:nvPr/>
          </p:nvSpPr>
          <p:spPr>
            <a:xfrm>
              <a:off x="7848600" y="514290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solidFill>
                    <a:srgbClr val="19B4E5"/>
                  </a:solidFill>
                  <a:latin typeface="Arial" charset="0"/>
                </a:rPr>
                <a:t>Slice</a:t>
              </a:r>
              <a:r>
                <a:rPr lang="en-US" b="1" dirty="0">
                  <a:solidFill>
                    <a:srgbClr val="19B4E5"/>
                  </a:solidFill>
                  <a:latin typeface="Arial" charset="0"/>
                </a:rPr>
                <a:t> 4</a:t>
              </a:r>
              <a:endParaRPr lang="en-US" dirty="0"/>
            </a:p>
          </p:txBody>
        </p:sp>
      </p:grpSp>
      <p:grpSp>
        <p:nvGrpSpPr>
          <p:cNvPr id="764" name="Group 763">
            <a:extLst>
              <a:ext uri="{FF2B5EF4-FFF2-40B4-BE49-F238E27FC236}">
                <a16:creationId xmlns:a16="http://schemas.microsoft.com/office/drawing/2014/main" id="{A3204AD7-5129-E34E-A27F-702F54C0AD71}"/>
              </a:ext>
            </a:extLst>
          </p:cNvPr>
          <p:cNvGrpSpPr/>
          <p:nvPr/>
        </p:nvGrpSpPr>
        <p:grpSpPr>
          <a:xfrm>
            <a:off x="2190416" y="762258"/>
            <a:ext cx="9220198" cy="6038910"/>
            <a:chOff x="1524002" y="514290"/>
            <a:chExt cx="9220198" cy="6038910"/>
          </a:xfrm>
        </p:grpSpPr>
        <p:pic>
          <p:nvPicPr>
            <p:cNvPr id="765" name="Picture 764">
              <a:extLst>
                <a:ext uri="{FF2B5EF4-FFF2-40B4-BE49-F238E27FC236}">
                  <a16:creationId xmlns:a16="http://schemas.microsoft.com/office/drawing/2014/main" id="{E36CBA21-4056-FC44-8722-83CC3581A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2" y="2557046"/>
              <a:ext cx="9143996" cy="3709532"/>
            </a:xfrm>
            <a:prstGeom prst="rect">
              <a:avLst/>
            </a:prstGeom>
          </p:spPr>
        </p:pic>
        <p:pic>
          <p:nvPicPr>
            <p:cNvPr id="766" name="Picture 765">
              <a:extLst>
                <a:ext uri="{FF2B5EF4-FFF2-40B4-BE49-F238E27FC236}">
                  <a16:creationId xmlns:a16="http://schemas.microsoft.com/office/drawing/2014/main" id="{E532EA3F-0FED-5D4D-9901-6C5317211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3" y="609601"/>
              <a:ext cx="9143994" cy="1622919"/>
            </a:xfrm>
            <a:prstGeom prst="rect">
              <a:avLst/>
            </a:prstGeom>
          </p:spPr>
        </p:pic>
        <p:sp>
          <p:nvSpPr>
            <p:cNvPr id="767" name="Rectangle 766">
              <a:extLst>
                <a:ext uri="{FF2B5EF4-FFF2-40B4-BE49-F238E27FC236}">
                  <a16:creationId xmlns:a16="http://schemas.microsoft.com/office/drawing/2014/main" id="{47B461D3-3462-4048-8338-AAF0563F0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68" name="TextBox 767">
              <a:extLst>
                <a:ext uri="{FF2B5EF4-FFF2-40B4-BE49-F238E27FC236}">
                  <a16:creationId xmlns:a16="http://schemas.microsoft.com/office/drawing/2014/main" id="{D4B63D21-4D53-2840-A6EA-FB71DA114D46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23DBAA75-A075-594C-A43A-ED360656859E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70" name="TextBox 769">
              <a:extLst>
                <a:ext uri="{FF2B5EF4-FFF2-40B4-BE49-F238E27FC236}">
                  <a16:creationId xmlns:a16="http://schemas.microsoft.com/office/drawing/2014/main" id="{14FCA03F-8F66-884E-B6A8-7C979B846493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71" name="Rectangle 770">
              <a:extLst>
                <a:ext uri="{FF2B5EF4-FFF2-40B4-BE49-F238E27FC236}">
                  <a16:creationId xmlns:a16="http://schemas.microsoft.com/office/drawing/2014/main" id="{F3A4CAEC-CA99-824B-BCE9-541336EC285E}"/>
                </a:ext>
              </a:extLst>
            </p:cNvPr>
            <p:cNvSpPr/>
            <p:nvPr/>
          </p:nvSpPr>
          <p:spPr>
            <a:xfrm>
              <a:off x="7848601" y="514290"/>
              <a:ext cx="2095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latin typeface="Arial" charset="0"/>
                </a:rPr>
                <a:t>Orphan</a:t>
              </a:r>
              <a:r>
                <a:rPr lang="en-US" b="1" dirty="0">
                  <a:latin typeface="Arial" charset="0"/>
                </a:rPr>
                <a:t> Hits</a:t>
              </a:r>
              <a:endParaRPr lang="en-US" dirty="0"/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64C0D35E-58B0-C347-982D-E620D66E1C66}"/>
                </a:ext>
              </a:extLst>
            </p:cNvPr>
            <p:cNvSpPr/>
            <p:nvPr/>
          </p:nvSpPr>
          <p:spPr>
            <a:xfrm>
              <a:off x="6278880" y="636968"/>
              <a:ext cx="222514" cy="130325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F4B5CEE3-CF58-F34A-8B03-E0BBDA0F11CB}"/>
              </a:ext>
            </a:extLst>
          </p:cNvPr>
          <p:cNvGrpSpPr/>
          <p:nvPr/>
        </p:nvGrpSpPr>
        <p:grpSpPr>
          <a:xfrm>
            <a:off x="2190416" y="762258"/>
            <a:ext cx="9220198" cy="6038910"/>
            <a:chOff x="1524002" y="514290"/>
            <a:chExt cx="9220198" cy="6038910"/>
          </a:xfrm>
        </p:grpSpPr>
        <p:pic>
          <p:nvPicPr>
            <p:cNvPr id="774" name="Picture 773">
              <a:extLst>
                <a:ext uri="{FF2B5EF4-FFF2-40B4-BE49-F238E27FC236}">
                  <a16:creationId xmlns:a16="http://schemas.microsoft.com/office/drawing/2014/main" id="{1473F9B6-D3DF-F146-BD30-543566238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2" y="2557047"/>
              <a:ext cx="9143996" cy="3709531"/>
            </a:xfrm>
            <a:prstGeom prst="rect">
              <a:avLst/>
            </a:prstGeom>
          </p:spPr>
        </p:pic>
        <p:pic>
          <p:nvPicPr>
            <p:cNvPr id="775" name="Picture 774">
              <a:extLst>
                <a:ext uri="{FF2B5EF4-FFF2-40B4-BE49-F238E27FC236}">
                  <a16:creationId xmlns:a16="http://schemas.microsoft.com/office/drawing/2014/main" id="{4FF7C957-D5F7-FA43-9170-ED1C98D73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6" y="609601"/>
              <a:ext cx="9143989" cy="1622919"/>
            </a:xfrm>
            <a:prstGeom prst="rect">
              <a:avLst/>
            </a:prstGeom>
          </p:spPr>
        </p:pic>
        <p:sp>
          <p:nvSpPr>
            <p:cNvPr id="776" name="Rectangle 775">
              <a:extLst>
                <a:ext uri="{FF2B5EF4-FFF2-40B4-BE49-F238E27FC236}">
                  <a16:creationId xmlns:a16="http://schemas.microsoft.com/office/drawing/2014/main" id="{F2F2D1DD-73F6-8F4D-90DE-DA7352C5B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77" name="TextBox 776">
              <a:extLst>
                <a:ext uri="{FF2B5EF4-FFF2-40B4-BE49-F238E27FC236}">
                  <a16:creationId xmlns:a16="http://schemas.microsoft.com/office/drawing/2014/main" id="{D2689D1D-9C21-454A-BBEB-102C196DBE10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78" name="TextBox 777">
              <a:extLst>
                <a:ext uri="{FF2B5EF4-FFF2-40B4-BE49-F238E27FC236}">
                  <a16:creationId xmlns:a16="http://schemas.microsoft.com/office/drawing/2014/main" id="{36E1FC03-3F14-D940-A5B6-D6313EE31632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79" name="TextBox 778">
              <a:extLst>
                <a:ext uri="{FF2B5EF4-FFF2-40B4-BE49-F238E27FC236}">
                  <a16:creationId xmlns:a16="http://schemas.microsoft.com/office/drawing/2014/main" id="{0BCF8C5A-8A04-A040-89AC-33C2728B37E4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80" name="Rectangle 779">
              <a:extLst>
                <a:ext uri="{FF2B5EF4-FFF2-40B4-BE49-F238E27FC236}">
                  <a16:creationId xmlns:a16="http://schemas.microsoft.com/office/drawing/2014/main" id="{AA54247E-EE0B-A941-8F3D-01C6A36AF970}"/>
                </a:ext>
              </a:extLst>
            </p:cNvPr>
            <p:cNvSpPr/>
            <p:nvPr/>
          </p:nvSpPr>
          <p:spPr>
            <a:xfrm>
              <a:off x="7848601" y="514290"/>
              <a:ext cx="20954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latin typeface="Arial" charset="0"/>
                </a:rPr>
                <a:t>Orphan</a:t>
              </a:r>
              <a:r>
                <a:rPr lang="en-US" b="1" dirty="0">
                  <a:latin typeface="Arial" charset="0"/>
                </a:rPr>
                <a:t> Hits</a:t>
              </a:r>
              <a:endParaRPr lang="en-US" dirty="0"/>
            </a:p>
          </p:txBody>
        </p:sp>
        <p:sp>
          <p:nvSpPr>
            <p:cNvPr id="781" name="Right Brace 780">
              <a:extLst>
                <a:ext uri="{FF2B5EF4-FFF2-40B4-BE49-F238E27FC236}">
                  <a16:creationId xmlns:a16="http://schemas.microsoft.com/office/drawing/2014/main" id="{73024122-07FC-DF4D-9396-B7353826AC53}"/>
                </a:ext>
              </a:extLst>
            </p:cNvPr>
            <p:cNvSpPr/>
            <p:nvPr/>
          </p:nvSpPr>
          <p:spPr>
            <a:xfrm>
              <a:off x="6400800" y="609600"/>
              <a:ext cx="228600" cy="22860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199E4836-3F6D-F243-8A43-7F795265D17E}"/>
              </a:ext>
            </a:extLst>
          </p:cNvPr>
          <p:cNvGrpSpPr/>
          <p:nvPr/>
        </p:nvGrpSpPr>
        <p:grpSpPr>
          <a:xfrm>
            <a:off x="2190418" y="762258"/>
            <a:ext cx="9220196" cy="6038910"/>
            <a:chOff x="1524004" y="514290"/>
            <a:chExt cx="9220196" cy="6038910"/>
          </a:xfrm>
        </p:grpSpPr>
        <p:pic>
          <p:nvPicPr>
            <p:cNvPr id="783" name="Picture 782">
              <a:extLst>
                <a:ext uri="{FF2B5EF4-FFF2-40B4-BE49-F238E27FC236}">
                  <a16:creationId xmlns:a16="http://schemas.microsoft.com/office/drawing/2014/main" id="{28D96FE1-D2DD-0F45-8D33-82D100A1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4" y="2557047"/>
              <a:ext cx="9143993" cy="3709531"/>
            </a:xfrm>
            <a:prstGeom prst="rect">
              <a:avLst/>
            </a:prstGeom>
          </p:spPr>
        </p:pic>
        <p:pic>
          <p:nvPicPr>
            <p:cNvPr id="784" name="Picture 783">
              <a:extLst>
                <a:ext uri="{FF2B5EF4-FFF2-40B4-BE49-F238E27FC236}">
                  <a16:creationId xmlns:a16="http://schemas.microsoft.com/office/drawing/2014/main" id="{3E5DF27E-754D-644B-80A3-FF199746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6" y="609600"/>
              <a:ext cx="9143989" cy="1622918"/>
            </a:xfrm>
            <a:prstGeom prst="rect">
              <a:avLst/>
            </a:prstGeom>
          </p:spPr>
        </p:pic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9718FC3F-1878-2E42-B9BB-352952EDF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86" name="TextBox 785">
              <a:extLst>
                <a:ext uri="{FF2B5EF4-FFF2-40B4-BE49-F238E27FC236}">
                  <a16:creationId xmlns:a16="http://schemas.microsoft.com/office/drawing/2014/main" id="{2A205EFD-CB32-9749-A466-722EFC5D9FFD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  <p:sp>
          <p:nvSpPr>
            <p:cNvPr id="787" name="TextBox 786">
              <a:extLst>
                <a:ext uri="{FF2B5EF4-FFF2-40B4-BE49-F238E27FC236}">
                  <a16:creationId xmlns:a16="http://schemas.microsoft.com/office/drawing/2014/main" id="{A6F7B195-BC66-CB49-B537-84965D75CAF8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88" name="TextBox 787">
              <a:extLst>
                <a:ext uri="{FF2B5EF4-FFF2-40B4-BE49-F238E27FC236}">
                  <a16:creationId xmlns:a16="http://schemas.microsoft.com/office/drawing/2014/main" id="{CD1918C7-BDCB-3A43-A560-FC511E58D6AA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89" name="Rectangle 788">
              <a:extLst>
                <a:ext uri="{FF2B5EF4-FFF2-40B4-BE49-F238E27FC236}">
                  <a16:creationId xmlns:a16="http://schemas.microsoft.com/office/drawing/2014/main" id="{54C96291-3608-244B-A959-960E5767C05F}"/>
                </a:ext>
              </a:extLst>
            </p:cNvPr>
            <p:cNvSpPr/>
            <p:nvPr/>
          </p:nvSpPr>
          <p:spPr>
            <a:xfrm>
              <a:off x="7848600" y="514290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latin typeface="Arial" charset="0"/>
                </a:rPr>
                <a:t>All</a:t>
              </a:r>
              <a:r>
                <a:rPr lang="en-US" b="1" dirty="0">
                  <a:latin typeface="Arial" charset="0"/>
                </a:rPr>
                <a:t> Hits</a:t>
              </a:r>
              <a:endParaRPr lang="en-US" dirty="0"/>
            </a:p>
          </p:txBody>
        </p:sp>
      </p:grpSp>
      <p:grpSp>
        <p:nvGrpSpPr>
          <p:cNvPr id="790" name="Group 789">
            <a:extLst>
              <a:ext uri="{FF2B5EF4-FFF2-40B4-BE49-F238E27FC236}">
                <a16:creationId xmlns:a16="http://schemas.microsoft.com/office/drawing/2014/main" id="{0DB0142E-0C8F-6342-9051-BDA1CFAE7F9D}"/>
              </a:ext>
            </a:extLst>
          </p:cNvPr>
          <p:cNvGrpSpPr/>
          <p:nvPr/>
        </p:nvGrpSpPr>
        <p:grpSpPr>
          <a:xfrm>
            <a:off x="2190416" y="762258"/>
            <a:ext cx="9220198" cy="6038910"/>
            <a:chOff x="1524002" y="514290"/>
            <a:chExt cx="9220198" cy="6038910"/>
          </a:xfrm>
        </p:grpSpPr>
        <p:pic>
          <p:nvPicPr>
            <p:cNvPr id="791" name="Picture 790">
              <a:extLst>
                <a:ext uri="{FF2B5EF4-FFF2-40B4-BE49-F238E27FC236}">
                  <a16:creationId xmlns:a16="http://schemas.microsoft.com/office/drawing/2014/main" id="{0B65A3C2-38C8-B04E-8B7E-8864A93F9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4" y="2557047"/>
              <a:ext cx="9143993" cy="3709531"/>
            </a:xfrm>
            <a:prstGeom prst="rect">
              <a:avLst/>
            </a:prstGeom>
          </p:spPr>
        </p:pic>
        <p:pic>
          <p:nvPicPr>
            <p:cNvPr id="792" name="Picture 791">
              <a:extLst>
                <a:ext uri="{FF2B5EF4-FFF2-40B4-BE49-F238E27FC236}">
                  <a16:creationId xmlns:a16="http://schemas.microsoft.com/office/drawing/2014/main" id="{5F72A68C-1F91-3E4A-94ED-9C20CC78D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6" y="609600"/>
              <a:ext cx="9143989" cy="1622918"/>
            </a:xfrm>
            <a:prstGeom prst="rect">
              <a:avLst/>
            </a:prstGeom>
          </p:spPr>
        </p:pic>
        <p:sp>
          <p:nvSpPr>
            <p:cNvPr id="793" name="Rectangle 792">
              <a:extLst>
                <a:ext uri="{FF2B5EF4-FFF2-40B4-BE49-F238E27FC236}">
                  <a16:creationId xmlns:a16="http://schemas.microsoft.com/office/drawing/2014/main" id="{4E03DF18-21B1-4442-8E57-0DE553BBF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2252246"/>
              <a:ext cx="7696200" cy="455862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Gill Sans" charset="0"/>
                  <a:cs typeface="Arial"/>
                  <a:sym typeface="Gill Sans" charset="0"/>
                </a:rPr>
                <a:t>1   2    3   Water   4  5  	 	         Active Tracker	                  ECAL     HCAL</a:t>
              </a:r>
              <a:endParaRPr lang="en-US" b="1" dirty="0">
                <a:solidFill>
                  <a:prstClr val="black"/>
                </a:solidFill>
                <a:latin typeface="Arial"/>
                <a:ea typeface="Gill Sans" charset="0"/>
                <a:cs typeface="Arial"/>
                <a:sym typeface="Gill Sans" charset="0"/>
              </a:endParaRPr>
            </a:p>
          </p:txBody>
        </p: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A79CF509-F3B2-2D4E-B089-16D48C4A62A6}"/>
                </a:ext>
              </a:extLst>
            </p:cNvPr>
            <p:cNvSpPr txBox="1"/>
            <p:nvPr/>
          </p:nvSpPr>
          <p:spPr>
            <a:xfrm>
              <a:off x="5257801" y="6214646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Module number</a:t>
              </a:r>
            </a:p>
          </p:txBody>
        </p:sp>
        <p:sp>
          <p:nvSpPr>
            <p:cNvPr id="795" name="TextBox 794">
              <a:extLst>
                <a:ext uri="{FF2B5EF4-FFF2-40B4-BE49-F238E27FC236}">
                  <a16:creationId xmlns:a16="http://schemas.microsoft.com/office/drawing/2014/main" id="{0B4DB96F-9C4F-AD4F-AEB3-41668F4C8E0D}"/>
                </a:ext>
              </a:extLst>
            </p:cNvPr>
            <p:cNvSpPr txBox="1"/>
            <p:nvPr/>
          </p:nvSpPr>
          <p:spPr>
            <a:xfrm>
              <a:off x="4997186" y="1989057"/>
              <a:ext cx="2197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600" b="1" dirty="0">
                  <a:solidFill>
                    <a:prstClr val="black"/>
                  </a:solidFill>
                  <a:latin typeface="Arial"/>
                  <a:ea typeface="ＭＳ Ｐゴシック" charset="0"/>
                  <a:cs typeface="Arial"/>
                </a:rPr>
                <a:t>Time [ns]</a:t>
              </a:r>
            </a:p>
          </p:txBody>
        </p:sp>
        <p:sp>
          <p:nvSpPr>
            <p:cNvPr id="796" name="Rectangle 795">
              <a:extLst>
                <a:ext uri="{FF2B5EF4-FFF2-40B4-BE49-F238E27FC236}">
                  <a16:creationId xmlns:a16="http://schemas.microsoft.com/office/drawing/2014/main" id="{BB11B0D4-4F2D-1F42-8919-1C777B07E407}"/>
                </a:ext>
              </a:extLst>
            </p:cNvPr>
            <p:cNvSpPr/>
            <p:nvPr/>
          </p:nvSpPr>
          <p:spPr>
            <a:xfrm>
              <a:off x="7848600" y="514290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rgbClr val="1C94C4"/>
                  </a:solidFill>
                  <a:latin typeface="Arial" charset="0"/>
                </a:rPr>
                <a:t>slice:</a:t>
              </a:r>
              <a:r>
                <a:rPr lang="en-US" b="1" dirty="0" err="1">
                  <a:latin typeface="Arial" charset="0"/>
                </a:rPr>
                <a:t>All</a:t>
              </a:r>
              <a:r>
                <a:rPr lang="en-US" b="1" dirty="0">
                  <a:latin typeface="Arial" charset="0"/>
                </a:rPr>
                <a:t> Hits</a:t>
              </a:r>
              <a:endParaRPr lang="en-US" dirty="0"/>
            </a:p>
          </p:txBody>
        </p:sp>
        <p:pic>
          <p:nvPicPr>
            <p:cNvPr id="797" name="Picture 796">
              <a:extLst>
                <a:ext uri="{FF2B5EF4-FFF2-40B4-BE49-F238E27FC236}">
                  <a16:creationId xmlns:a16="http://schemas.microsoft.com/office/drawing/2014/main" id="{A600FD9B-E93C-FB46-8BF0-5FC4C4111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2" y="2557047"/>
              <a:ext cx="9143996" cy="3709531"/>
            </a:xfrm>
            <a:prstGeom prst="rect">
              <a:avLst/>
            </a:prstGeom>
          </p:spPr>
        </p:pic>
        <p:sp>
          <p:nvSpPr>
            <p:cNvPr id="798" name="TextBox 797">
              <a:extLst>
                <a:ext uri="{FF2B5EF4-FFF2-40B4-BE49-F238E27FC236}">
                  <a16:creationId xmlns:a16="http://schemas.microsoft.com/office/drawing/2014/main" id="{DBA7FC5A-0D90-174A-B67E-9B8DF3C88E29}"/>
                </a:ext>
              </a:extLst>
            </p:cNvPr>
            <p:cNvSpPr txBox="1"/>
            <p:nvPr/>
          </p:nvSpPr>
          <p:spPr>
            <a:xfrm rot="16200000">
              <a:off x="9302780" y="4397359"/>
              <a:ext cx="25442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/>
              <a:r>
                <a:rPr lang="en-US" sz="1600" b="1" dirty="0">
                  <a:latin typeface="Arial"/>
                  <a:ea typeface="ＭＳ Ｐゴシック" charset="0"/>
                  <a:cs typeface="Arial"/>
                </a:rPr>
                <a:t>Energy deposition scale</a:t>
              </a:r>
            </a:p>
          </p:txBody>
        </p:sp>
      </p:grpSp>
      <p:sp>
        <p:nvSpPr>
          <p:cNvPr id="799" name="TextBox 798">
            <a:extLst>
              <a:ext uri="{FF2B5EF4-FFF2-40B4-BE49-F238E27FC236}">
                <a16:creationId xmlns:a16="http://schemas.microsoft.com/office/drawing/2014/main" id="{3AE2FCEF-F55F-254E-B7FD-466730A921B7}"/>
              </a:ext>
            </a:extLst>
          </p:cNvPr>
          <p:cNvSpPr txBox="1"/>
          <p:nvPr/>
        </p:nvSpPr>
        <p:spPr>
          <a:xfrm>
            <a:off x="156019" y="1385208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MC</a:t>
            </a:r>
          </a:p>
        </p:txBody>
      </p:sp>
      <p:sp>
        <p:nvSpPr>
          <p:cNvPr id="800" name="TextBox 799">
            <a:extLst>
              <a:ext uri="{FF2B5EF4-FFF2-40B4-BE49-F238E27FC236}">
                <a16:creationId xmlns:a16="http://schemas.microsoft.com/office/drawing/2014/main" id="{84D61ADD-EAF2-4245-8288-2CD00D77CE00}"/>
              </a:ext>
            </a:extLst>
          </p:cNvPr>
          <p:cNvSpPr txBox="1"/>
          <p:nvPr/>
        </p:nvSpPr>
        <p:spPr>
          <a:xfrm>
            <a:off x="156016" y="1775360"/>
            <a:ext cx="971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801" name="TextBox 800">
            <a:extLst>
              <a:ext uri="{FF2B5EF4-FFF2-40B4-BE49-F238E27FC236}">
                <a16:creationId xmlns:a16="http://schemas.microsoft.com/office/drawing/2014/main" id="{368CE3CA-A33F-3F45-AC56-AB27DE230988}"/>
              </a:ext>
            </a:extLst>
          </p:cNvPr>
          <p:cNvSpPr txBox="1"/>
          <p:nvPr/>
        </p:nvSpPr>
        <p:spPr>
          <a:xfrm>
            <a:off x="151384" y="1385208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802" name="TextBox 801">
            <a:extLst>
              <a:ext uri="{FF2B5EF4-FFF2-40B4-BE49-F238E27FC236}">
                <a16:creationId xmlns:a16="http://schemas.microsoft.com/office/drawing/2014/main" id="{6892BA3B-B968-4445-BCFD-559177A68261}"/>
              </a:ext>
            </a:extLst>
          </p:cNvPr>
          <p:cNvSpPr txBox="1"/>
          <p:nvPr/>
        </p:nvSpPr>
        <p:spPr>
          <a:xfrm>
            <a:off x="154981" y="1395945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MC + Data</a:t>
            </a:r>
          </a:p>
        </p:txBody>
      </p:sp>
      <p:grpSp>
        <p:nvGrpSpPr>
          <p:cNvPr id="1141" name="Group 1140">
            <a:extLst>
              <a:ext uri="{FF2B5EF4-FFF2-40B4-BE49-F238E27FC236}">
                <a16:creationId xmlns:a16="http://schemas.microsoft.com/office/drawing/2014/main" id="{E9F974D4-63EB-8242-B604-325770674D7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4" name="TextBox 11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0AEC5B06-642F-CE45-A3F3-87337919AE3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5" name="Parallelogram 1104">
              <a:hlinkClick r:id="rId56" action="ppaction://hlinksldjump"/>
              <a:extLst>
                <a:ext uri="{FF2B5EF4-FFF2-40B4-BE49-F238E27FC236}">
                  <a16:creationId xmlns:a16="http://schemas.microsoft.com/office/drawing/2014/main" id="{ADF123BB-B35E-1D47-B2A0-8BEF161ED576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Parallelogram 1105">
              <a:hlinkClick r:id="rId57" action="ppaction://hlinksldjump"/>
              <a:extLst>
                <a:ext uri="{FF2B5EF4-FFF2-40B4-BE49-F238E27FC236}">
                  <a16:creationId xmlns:a16="http://schemas.microsoft.com/office/drawing/2014/main" id="{18B87C7F-65C2-6346-AF33-FE27C4E48E1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TextBox 1106">
              <a:hlinkClick r:id="rId58" action="ppaction://hlinksldjump"/>
              <a:extLst>
                <a:ext uri="{FF2B5EF4-FFF2-40B4-BE49-F238E27FC236}">
                  <a16:creationId xmlns:a16="http://schemas.microsoft.com/office/drawing/2014/main" id="{56825B47-00FD-084D-A12B-9F834A03A66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08" name="Parallelogram 1107">
              <a:hlinkClick r:id="rId58" action="ppaction://hlinksldjump"/>
              <a:extLst>
                <a:ext uri="{FF2B5EF4-FFF2-40B4-BE49-F238E27FC236}">
                  <a16:creationId xmlns:a16="http://schemas.microsoft.com/office/drawing/2014/main" id="{EAC60EDC-E49C-2848-B270-32D68488FFE0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Parallelogram 1108">
              <a:hlinkClick r:id="rId59" action="ppaction://hlinksldjump"/>
              <a:extLst>
                <a:ext uri="{FF2B5EF4-FFF2-40B4-BE49-F238E27FC236}">
                  <a16:creationId xmlns:a16="http://schemas.microsoft.com/office/drawing/2014/main" id="{B58564E1-06FB-7B4D-AF47-71B72215746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60" action="ppaction://hlinksldjump"/>
              <a:extLst>
                <a:ext uri="{FF2B5EF4-FFF2-40B4-BE49-F238E27FC236}">
                  <a16:creationId xmlns:a16="http://schemas.microsoft.com/office/drawing/2014/main" id="{ED64AE15-3111-0E4F-A45C-B860282F68BF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TextBox 1110">
              <a:hlinkClick r:id="rId61" action="ppaction://hlinksldjump"/>
              <a:extLst>
                <a:ext uri="{FF2B5EF4-FFF2-40B4-BE49-F238E27FC236}">
                  <a16:creationId xmlns:a16="http://schemas.microsoft.com/office/drawing/2014/main" id="{50AA2ED3-78E1-2B4C-AA43-D153726EA42B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2" name="Parallelogram 1111">
              <a:hlinkClick r:id="rId61" action="ppaction://hlinksldjump"/>
              <a:extLst>
                <a:ext uri="{FF2B5EF4-FFF2-40B4-BE49-F238E27FC236}">
                  <a16:creationId xmlns:a16="http://schemas.microsoft.com/office/drawing/2014/main" id="{D79B8C7A-2D1B-1840-A1BE-251B0360E1D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Parallelogram 1112">
              <a:hlinkClick r:id="rId62" action="ppaction://hlinksldjump"/>
              <a:extLst>
                <a:ext uri="{FF2B5EF4-FFF2-40B4-BE49-F238E27FC236}">
                  <a16:creationId xmlns:a16="http://schemas.microsoft.com/office/drawing/2014/main" id="{AAFDBB6A-21C8-9C44-9A0A-A866F4CD95F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hlinkClick r:id="rId63" action="ppaction://hlinksldjump"/>
              <a:extLst>
                <a:ext uri="{FF2B5EF4-FFF2-40B4-BE49-F238E27FC236}">
                  <a16:creationId xmlns:a16="http://schemas.microsoft.com/office/drawing/2014/main" id="{4D31F140-AADB-1849-844A-C77884673039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5" name="Parallelogram 1114">
              <a:hlinkClick r:id="rId63" action="ppaction://hlinksldjump"/>
              <a:extLst>
                <a:ext uri="{FF2B5EF4-FFF2-40B4-BE49-F238E27FC236}">
                  <a16:creationId xmlns:a16="http://schemas.microsoft.com/office/drawing/2014/main" id="{DCCBC358-9C69-4843-991E-15C237A145E2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Parallelogram 1115">
              <a:hlinkClick r:id="rId64" action="ppaction://hlinksldjump"/>
              <a:extLst>
                <a:ext uri="{FF2B5EF4-FFF2-40B4-BE49-F238E27FC236}">
                  <a16:creationId xmlns:a16="http://schemas.microsoft.com/office/drawing/2014/main" id="{403334ED-7BDA-AD4E-A50A-463D94C4174E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65" action="ppaction://hlinksldjump"/>
              <a:extLst>
                <a:ext uri="{FF2B5EF4-FFF2-40B4-BE49-F238E27FC236}">
                  <a16:creationId xmlns:a16="http://schemas.microsoft.com/office/drawing/2014/main" id="{9F204AEE-BBD6-AA4B-8F7C-CB7D3A53055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Parallelogram 1117">
              <a:hlinkClick r:id="rId66" action="ppaction://hlinksldjump"/>
              <a:extLst>
                <a:ext uri="{FF2B5EF4-FFF2-40B4-BE49-F238E27FC236}">
                  <a16:creationId xmlns:a16="http://schemas.microsoft.com/office/drawing/2014/main" id="{D7AC0328-D75A-B741-817A-45F1923D271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67" action="ppaction://hlinksldjump"/>
              <a:extLst>
                <a:ext uri="{FF2B5EF4-FFF2-40B4-BE49-F238E27FC236}">
                  <a16:creationId xmlns:a16="http://schemas.microsoft.com/office/drawing/2014/main" id="{F9F3893D-F30C-FB4D-B057-14B868701A0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68" action="ppaction://hlinksldjump"/>
              <a:extLst>
                <a:ext uri="{FF2B5EF4-FFF2-40B4-BE49-F238E27FC236}">
                  <a16:creationId xmlns:a16="http://schemas.microsoft.com/office/drawing/2014/main" id="{763B7206-ABEF-0C47-AC88-437E8FE86FED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69" action="ppaction://hlinksldjump"/>
              <a:extLst>
                <a:ext uri="{FF2B5EF4-FFF2-40B4-BE49-F238E27FC236}">
                  <a16:creationId xmlns:a16="http://schemas.microsoft.com/office/drawing/2014/main" id="{7CEFCDB5-F2C8-F748-8602-EF6B9EBC1F11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70" action="ppaction://hlinksldjump"/>
              <a:extLst>
                <a:ext uri="{FF2B5EF4-FFF2-40B4-BE49-F238E27FC236}">
                  <a16:creationId xmlns:a16="http://schemas.microsoft.com/office/drawing/2014/main" id="{009E75D6-3796-6D48-85A3-15669B98EAC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Parallelogram 1122">
              <a:hlinkClick r:id="rId71" action="ppaction://hlinksldjump"/>
              <a:extLst>
                <a:ext uri="{FF2B5EF4-FFF2-40B4-BE49-F238E27FC236}">
                  <a16:creationId xmlns:a16="http://schemas.microsoft.com/office/drawing/2014/main" id="{A2456573-BA56-9247-996A-88ED5902EB3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Parallelogram 1123">
              <a:hlinkClick r:id="rId72" action="ppaction://hlinksldjump"/>
              <a:extLst>
                <a:ext uri="{FF2B5EF4-FFF2-40B4-BE49-F238E27FC236}">
                  <a16:creationId xmlns:a16="http://schemas.microsoft.com/office/drawing/2014/main" id="{BB1D126A-706C-0A43-A74B-A019AB632970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Parallelogram 1124">
              <a:hlinkClick r:id="rId73" action="ppaction://hlinksldjump"/>
              <a:extLst>
                <a:ext uri="{FF2B5EF4-FFF2-40B4-BE49-F238E27FC236}">
                  <a16:creationId xmlns:a16="http://schemas.microsoft.com/office/drawing/2014/main" id="{FB28EA5A-2B07-9F47-910A-BDC2C95576E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Parallelogram 1125">
              <a:hlinkClick r:id="rId74" action="ppaction://hlinksldjump"/>
              <a:extLst>
                <a:ext uri="{FF2B5EF4-FFF2-40B4-BE49-F238E27FC236}">
                  <a16:creationId xmlns:a16="http://schemas.microsoft.com/office/drawing/2014/main" id="{EB7AA5F6-6B9E-684F-904E-1A0CBA185ED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TextBox 1126">
              <a:hlinkClick r:id="rId75" action="ppaction://hlinksldjump"/>
              <a:extLst>
                <a:ext uri="{FF2B5EF4-FFF2-40B4-BE49-F238E27FC236}">
                  <a16:creationId xmlns:a16="http://schemas.microsoft.com/office/drawing/2014/main" id="{5A8089A3-DF0C-8347-A9CC-99CB428302B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28" name="Parallelogram 1127">
              <a:hlinkClick r:id="rId75" action="ppaction://hlinksldjump"/>
              <a:extLst>
                <a:ext uri="{FF2B5EF4-FFF2-40B4-BE49-F238E27FC236}">
                  <a16:creationId xmlns:a16="http://schemas.microsoft.com/office/drawing/2014/main" id="{23F3164E-6AB6-9F4B-BF4F-177577FDB605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9" name="Parallelogram 1128">
              <a:hlinkClick r:id="rId76" action="ppaction://hlinksldjump"/>
              <a:extLst>
                <a:ext uri="{FF2B5EF4-FFF2-40B4-BE49-F238E27FC236}">
                  <a16:creationId xmlns:a16="http://schemas.microsoft.com/office/drawing/2014/main" id="{A449A1EA-D33A-CB47-BFCC-157840C6A5A5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Parallelogram 1129">
              <a:hlinkClick r:id="rId77" action="ppaction://hlinksldjump"/>
              <a:extLst>
                <a:ext uri="{FF2B5EF4-FFF2-40B4-BE49-F238E27FC236}">
                  <a16:creationId xmlns:a16="http://schemas.microsoft.com/office/drawing/2014/main" id="{143A854F-C4A5-5D42-9561-BE667311D6CB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Parallelogram 1130">
              <a:hlinkClick r:id="rId78" action="ppaction://hlinksldjump"/>
              <a:extLst>
                <a:ext uri="{FF2B5EF4-FFF2-40B4-BE49-F238E27FC236}">
                  <a16:creationId xmlns:a16="http://schemas.microsoft.com/office/drawing/2014/main" id="{8BCEC0DF-B102-2B4A-93B6-8B5A52C163EE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Parallelogram 1131">
              <a:hlinkClick r:id="rId79" action="ppaction://hlinksldjump"/>
              <a:extLst>
                <a:ext uri="{FF2B5EF4-FFF2-40B4-BE49-F238E27FC236}">
                  <a16:creationId xmlns:a16="http://schemas.microsoft.com/office/drawing/2014/main" id="{8B664280-5124-6A46-BE2A-E7A94E15DEF6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TextBox 1132">
              <a:hlinkClick r:id="rId80" action="ppaction://hlinksldjump"/>
              <a:extLst>
                <a:ext uri="{FF2B5EF4-FFF2-40B4-BE49-F238E27FC236}">
                  <a16:creationId xmlns:a16="http://schemas.microsoft.com/office/drawing/2014/main" id="{D9655875-8FAD-9344-B6B6-F14A51A1A69E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34" name="Parallelogram 1133">
              <a:hlinkClick r:id="rId80" action="ppaction://hlinksldjump"/>
              <a:extLst>
                <a:ext uri="{FF2B5EF4-FFF2-40B4-BE49-F238E27FC236}">
                  <a16:creationId xmlns:a16="http://schemas.microsoft.com/office/drawing/2014/main" id="{DCFEA521-4211-8040-9952-C9FE80B635D8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5" name="Parallelogram 1134">
              <a:hlinkClick r:id="rId81" action="ppaction://hlinksldjump"/>
              <a:extLst>
                <a:ext uri="{FF2B5EF4-FFF2-40B4-BE49-F238E27FC236}">
                  <a16:creationId xmlns:a16="http://schemas.microsoft.com/office/drawing/2014/main" id="{4C6A9571-4A78-F943-AE99-4B9059F8520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Parallelogram 1135">
              <a:hlinkClick r:id="rId82" action="ppaction://hlinksldjump"/>
              <a:extLst>
                <a:ext uri="{FF2B5EF4-FFF2-40B4-BE49-F238E27FC236}">
                  <a16:creationId xmlns:a16="http://schemas.microsoft.com/office/drawing/2014/main" id="{44435E43-B16F-C646-B874-9A924C3BD6D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TextBox 1136">
              <a:hlinkClick r:id="rId83" action="ppaction://hlinksldjump"/>
              <a:extLst>
                <a:ext uri="{FF2B5EF4-FFF2-40B4-BE49-F238E27FC236}">
                  <a16:creationId xmlns:a16="http://schemas.microsoft.com/office/drawing/2014/main" id="{5E0FBCDA-13B1-4240-B7A9-F456FB833355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38" name="Parallelogram 1137">
              <a:hlinkClick r:id="rId83" action="ppaction://hlinksldjump"/>
              <a:extLst>
                <a:ext uri="{FF2B5EF4-FFF2-40B4-BE49-F238E27FC236}">
                  <a16:creationId xmlns:a16="http://schemas.microsoft.com/office/drawing/2014/main" id="{66C65C94-9D4E-714C-8307-081D1A5D710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9" name="Parallelogram 1138">
              <a:hlinkClick r:id="rId84" action="ppaction://hlinksldjump"/>
              <a:extLst>
                <a:ext uri="{FF2B5EF4-FFF2-40B4-BE49-F238E27FC236}">
                  <a16:creationId xmlns:a16="http://schemas.microsoft.com/office/drawing/2014/main" id="{A3ABD804-576C-CF4F-B426-22D45B9F2695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Parallelogram 1139">
              <a:hlinkClick r:id="rId85" action="ppaction://hlinksldjump"/>
              <a:extLst>
                <a:ext uri="{FF2B5EF4-FFF2-40B4-BE49-F238E27FC236}">
                  <a16:creationId xmlns:a16="http://schemas.microsoft.com/office/drawing/2014/main" id="{5F404B43-81A1-0740-A832-0A4C5766C45D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468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" grpId="0"/>
      <p:bldP spid="801" grpId="0"/>
      <p:bldP spid="801" grpId="1"/>
      <p:bldP spid="80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2611" y="924390"/>
            <a:ext cx="11629989" cy="57150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Beam angle and other vertex variables look reasonable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From </a:t>
            </a:r>
            <a:r>
              <a:rPr lang="en-US" dirty="0" err="1"/>
              <a:t>NuE</a:t>
            </a:r>
            <a:r>
              <a:rPr lang="en-US" dirty="0"/>
              <a:t> MC Signal Only sample we don’t see any intensity dependence for efficiency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MC model our data quite well and don’t see intensity dependence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Most of the reconstruction failures are coming from deadtime due to pileup </a:t>
            </a:r>
          </a:p>
        </p:txBody>
      </p:sp>
      <p:grpSp>
        <p:nvGrpSpPr>
          <p:cNvPr id="1142" name="Group 1141">
            <a:extLst>
              <a:ext uri="{FF2B5EF4-FFF2-40B4-BE49-F238E27FC236}">
                <a16:creationId xmlns:a16="http://schemas.microsoft.com/office/drawing/2014/main" id="{842F19E9-AFF3-F94F-9AA2-E1200037A81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5" name="TextBox 1104">
              <a:hlinkClick r:id="rId41" action="ppaction://hlinksldjump"/>
              <a:extLst>
                <a:ext uri="{FF2B5EF4-FFF2-40B4-BE49-F238E27FC236}">
                  <a16:creationId xmlns:a16="http://schemas.microsoft.com/office/drawing/2014/main" id="{A6A459D4-C6E0-EF4F-A50E-7B151BEDCE58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6" name="Parallelogram 1105">
              <a:hlinkClick r:id="rId41" action="ppaction://hlinksldjump"/>
              <a:extLst>
                <a:ext uri="{FF2B5EF4-FFF2-40B4-BE49-F238E27FC236}">
                  <a16:creationId xmlns:a16="http://schemas.microsoft.com/office/drawing/2014/main" id="{FCADA91D-AE3F-1F48-B068-4F2A1E61DFF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78F33C22-0BB8-8541-9575-6D131C324740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43" action="ppaction://hlinksldjump"/>
              <a:extLst>
                <a:ext uri="{FF2B5EF4-FFF2-40B4-BE49-F238E27FC236}">
                  <a16:creationId xmlns:a16="http://schemas.microsoft.com/office/drawing/2014/main" id="{FBB0D442-D50E-694A-A818-D8B899718A2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09" name="Parallelogram 11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51BE22C6-4B9E-BE4A-BAF3-C82FB962E4E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44" action="ppaction://hlinksldjump"/>
              <a:extLst>
                <a:ext uri="{FF2B5EF4-FFF2-40B4-BE49-F238E27FC236}">
                  <a16:creationId xmlns:a16="http://schemas.microsoft.com/office/drawing/2014/main" id="{97B4F695-43A2-B84B-98E8-4F82764E6697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45" action="ppaction://hlinksldjump"/>
              <a:extLst>
                <a:ext uri="{FF2B5EF4-FFF2-40B4-BE49-F238E27FC236}">
                  <a16:creationId xmlns:a16="http://schemas.microsoft.com/office/drawing/2014/main" id="{7056A08E-8829-4842-BA7C-85FF7D54DCF5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TextBox 1111">
              <a:hlinkClick r:id="rId46" action="ppaction://hlinksldjump"/>
              <a:extLst>
                <a:ext uri="{FF2B5EF4-FFF2-40B4-BE49-F238E27FC236}">
                  <a16:creationId xmlns:a16="http://schemas.microsoft.com/office/drawing/2014/main" id="{7C7FC5B4-C1C5-E34C-BEA7-8EDAF05F40E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3" name="Parallelogram 11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43C329D8-1527-314F-9A9C-15F77DDCE4BE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Parallelogram 11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91E2E544-DDB2-8C48-A91A-F9B5DEC610D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TextBox 1114">
              <a:hlinkClick r:id="rId48" action="ppaction://hlinksldjump"/>
              <a:extLst>
                <a:ext uri="{FF2B5EF4-FFF2-40B4-BE49-F238E27FC236}">
                  <a16:creationId xmlns:a16="http://schemas.microsoft.com/office/drawing/2014/main" id="{BD96A121-8A73-AF4E-B94C-B2E33AC71AAC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6" name="Parallelogram 11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75ED740F-53FC-3B4B-88C5-2041DE6CFF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49" action="ppaction://hlinksldjump"/>
              <a:extLst>
                <a:ext uri="{FF2B5EF4-FFF2-40B4-BE49-F238E27FC236}">
                  <a16:creationId xmlns:a16="http://schemas.microsoft.com/office/drawing/2014/main" id="{B2B02CBB-F9D8-7F46-9FF0-FD91C68BB4BE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Parallelogram 1117">
              <a:hlinkClick r:id="rId50" action="ppaction://hlinksldjump"/>
              <a:extLst>
                <a:ext uri="{FF2B5EF4-FFF2-40B4-BE49-F238E27FC236}">
                  <a16:creationId xmlns:a16="http://schemas.microsoft.com/office/drawing/2014/main" id="{D500E0BF-2F06-F947-839A-2E8B81F4E84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51" action="ppaction://hlinksldjump"/>
              <a:extLst>
                <a:ext uri="{FF2B5EF4-FFF2-40B4-BE49-F238E27FC236}">
                  <a16:creationId xmlns:a16="http://schemas.microsoft.com/office/drawing/2014/main" id="{D4CA2A23-7870-2441-A072-9CCFF5A5AD1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52" action="ppaction://hlinksldjump"/>
              <a:extLst>
                <a:ext uri="{FF2B5EF4-FFF2-40B4-BE49-F238E27FC236}">
                  <a16:creationId xmlns:a16="http://schemas.microsoft.com/office/drawing/2014/main" id="{DC440DCB-4B72-7441-9797-59BDF7EF83D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53" action="ppaction://hlinksldjump"/>
              <a:extLst>
                <a:ext uri="{FF2B5EF4-FFF2-40B4-BE49-F238E27FC236}">
                  <a16:creationId xmlns:a16="http://schemas.microsoft.com/office/drawing/2014/main" id="{2ED24B1C-A531-214C-89B2-0C252E4548B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54" action="ppaction://hlinksldjump"/>
              <a:extLst>
                <a:ext uri="{FF2B5EF4-FFF2-40B4-BE49-F238E27FC236}">
                  <a16:creationId xmlns:a16="http://schemas.microsoft.com/office/drawing/2014/main" id="{A77D3DF1-79F8-A54B-9BDF-83697E90EB6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Parallelogram 1122">
              <a:hlinkClick r:id="rId55" action="ppaction://hlinksldjump"/>
              <a:extLst>
                <a:ext uri="{FF2B5EF4-FFF2-40B4-BE49-F238E27FC236}">
                  <a16:creationId xmlns:a16="http://schemas.microsoft.com/office/drawing/2014/main" id="{27AAD959-E1CA-154C-AE0F-DEAC5922CB6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Parallelogram 1123">
              <a:hlinkClick r:id="rId56" action="ppaction://hlinksldjump"/>
              <a:extLst>
                <a:ext uri="{FF2B5EF4-FFF2-40B4-BE49-F238E27FC236}">
                  <a16:creationId xmlns:a16="http://schemas.microsoft.com/office/drawing/2014/main" id="{7284DD43-A97A-8D4F-B9C7-360B4376340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Parallelogram 1124">
              <a:hlinkClick r:id="rId57" action="ppaction://hlinksldjump"/>
              <a:extLst>
                <a:ext uri="{FF2B5EF4-FFF2-40B4-BE49-F238E27FC236}">
                  <a16:creationId xmlns:a16="http://schemas.microsoft.com/office/drawing/2014/main" id="{3500149C-0F0F-8D41-961E-16AD1D02963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Parallelogram 1125">
              <a:hlinkClick r:id="rId58" action="ppaction://hlinksldjump"/>
              <a:extLst>
                <a:ext uri="{FF2B5EF4-FFF2-40B4-BE49-F238E27FC236}">
                  <a16:creationId xmlns:a16="http://schemas.microsoft.com/office/drawing/2014/main" id="{E02D7ED0-E4AC-D445-BF8B-4B718C85EB0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Parallelogram 1126">
              <a:hlinkClick r:id="rId59" action="ppaction://hlinksldjump"/>
              <a:extLst>
                <a:ext uri="{FF2B5EF4-FFF2-40B4-BE49-F238E27FC236}">
                  <a16:creationId xmlns:a16="http://schemas.microsoft.com/office/drawing/2014/main" id="{A7859AA2-2F2B-A24C-AF83-BE5B64CFD90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TextBox 1127">
              <a:hlinkClick r:id="rId60" action="ppaction://hlinksldjump"/>
              <a:extLst>
                <a:ext uri="{FF2B5EF4-FFF2-40B4-BE49-F238E27FC236}">
                  <a16:creationId xmlns:a16="http://schemas.microsoft.com/office/drawing/2014/main" id="{9CB1A6D4-EEA3-1C45-9411-78A06E93CF16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29" name="Parallelogram 1128">
              <a:hlinkClick r:id="rId60" action="ppaction://hlinksldjump"/>
              <a:extLst>
                <a:ext uri="{FF2B5EF4-FFF2-40B4-BE49-F238E27FC236}">
                  <a16:creationId xmlns:a16="http://schemas.microsoft.com/office/drawing/2014/main" id="{0BEE87A1-CA43-D34E-BE69-D2020DDB531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0" name="Parallelogram 1129">
              <a:hlinkClick r:id="rId61" action="ppaction://hlinksldjump"/>
              <a:extLst>
                <a:ext uri="{FF2B5EF4-FFF2-40B4-BE49-F238E27FC236}">
                  <a16:creationId xmlns:a16="http://schemas.microsoft.com/office/drawing/2014/main" id="{D084F2D3-3971-FC47-BCAC-53D1338782DD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1" name="Parallelogram 1130">
              <a:hlinkClick r:id="rId62" action="ppaction://hlinksldjump"/>
              <a:extLst>
                <a:ext uri="{FF2B5EF4-FFF2-40B4-BE49-F238E27FC236}">
                  <a16:creationId xmlns:a16="http://schemas.microsoft.com/office/drawing/2014/main" id="{94E6DFA8-9327-9E46-897C-3DC98F7CDE91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Parallelogram 1131">
              <a:hlinkClick r:id="rId63" action="ppaction://hlinksldjump"/>
              <a:extLst>
                <a:ext uri="{FF2B5EF4-FFF2-40B4-BE49-F238E27FC236}">
                  <a16:creationId xmlns:a16="http://schemas.microsoft.com/office/drawing/2014/main" id="{EE5595D4-C2A3-4E4E-B020-68600E2C503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3" name="Parallelogram 1132">
              <a:hlinkClick r:id="rId64" action="ppaction://hlinksldjump"/>
              <a:extLst>
                <a:ext uri="{FF2B5EF4-FFF2-40B4-BE49-F238E27FC236}">
                  <a16:creationId xmlns:a16="http://schemas.microsoft.com/office/drawing/2014/main" id="{660928F2-87F2-6F46-8FEB-399CF2FDCFF2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4" name="TextBox 1133">
              <a:hlinkClick r:id="rId65" action="ppaction://hlinksldjump"/>
              <a:extLst>
                <a:ext uri="{FF2B5EF4-FFF2-40B4-BE49-F238E27FC236}">
                  <a16:creationId xmlns:a16="http://schemas.microsoft.com/office/drawing/2014/main" id="{150E173D-0AEB-E74C-903B-7B99A5EBD706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35" name="Parallelogram 1134">
              <a:hlinkClick r:id="rId65" action="ppaction://hlinksldjump"/>
              <a:extLst>
                <a:ext uri="{FF2B5EF4-FFF2-40B4-BE49-F238E27FC236}">
                  <a16:creationId xmlns:a16="http://schemas.microsoft.com/office/drawing/2014/main" id="{DE7B9C01-7EF1-3C40-BABA-551BB226272F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6" name="Parallelogram 1135">
              <a:hlinkClick r:id="rId66" action="ppaction://hlinksldjump"/>
              <a:extLst>
                <a:ext uri="{FF2B5EF4-FFF2-40B4-BE49-F238E27FC236}">
                  <a16:creationId xmlns:a16="http://schemas.microsoft.com/office/drawing/2014/main" id="{D2269C24-8E2D-8846-B700-3B05E04A5339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7" name="Parallelogram 1136">
              <a:hlinkClick r:id="rId67" action="ppaction://hlinksldjump"/>
              <a:extLst>
                <a:ext uri="{FF2B5EF4-FFF2-40B4-BE49-F238E27FC236}">
                  <a16:creationId xmlns:a16="http://schemas.microsoft.com/office/drawing/2014/main" id="{2C6F96CF-63C2-344D-B12F-46BE3CF7D19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8" name="TextBox 1137">
              <a:hlinkClick r:id="rId68" action="ppaction://hlinksldjump"/>
              <a:extLst>
                <a:ext uri="{FF2B5EF4-FFF2-40B4-BE49-F238E27FC236}">
                  <a16:creationId xmlns:a16="http://schemas.microsoft.com/office/drawing/2014/main" id="{7AE70D7B-1950-7242-A561-397A36EC2178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39" name="Parallelogram 1138">
              <a:hlinkClick r:id="rId68" action="ppaction://hlinksldjump"/>
              <a:extLst>
                <a:ext uri="{FF2B5EF4-FFF2-40B4-BE49-F238E27FC236}">
                  <a16:creationId xmlns:a16="http://schemas.microsoft.com/office/drawing/2014/main" id="{D939D9D3-9F14-1940-9646-CB4F9353A8B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0" name="Parallelogram 1139">
              <a:hlinkClick r:id="rId69" action="ppaction://hlinksldjump"/>
              <a:extLst>
                <a:ext uri="{FF2B5EF4-FFF2-40B4-BE49-F238E27FC236}">
                  <a16:creationId xmlns:a16="http://schemas.microsoft.com/office/drawing/2014/main" id="{D37DF6C5-BF31-4D4C-AB77-FFB3494061B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1" name="Parallelogram 1140">
              <a:hlinkClick r:id="rId70" action="ppaction://hlinksldjump"/>
              <a:extLst>
                <a:ext uri="{FF2B5EF4-FFF2-40B4-BE49-F238E27FC236}">
                  <a16:creationId xmlns:a16="http://schemas.microsoft.com/office/drawing/2014/main" id="{95DB037F-9356-F144-A4B8-B94355B8CD2B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85262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EE5F8-8C0B-0A45-B9F0-C1EF7E7D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Scanned Events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250A52-1C3F-FE49-A4FD-C3217E3A6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71981"/>
            <a:ext cx="6316133" cy="4574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Total scanned events: 100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16364-58FE-6C41-9C4C-93F8A68520C5}"/>
              </a:ext>
            </a:extLst>
          </p:cNvPr>
          <p:cNvSpPr/>
          <p:nvPr/>
        </p:nvSpPr>
        <p:spPr>
          <a:xfrm>
            <a:off x="228600" y="5751666"/>
            <a:ext cx="86868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DoC with scanned links and comments: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hlinkClick r:id="rId4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40"/>
              </a:rPr>
              <a:t>https://docs.google.com/spreadsheets/d/19H4g3tFXGEBinGOjbzKobkBrMBfilwg9JAJFLDuRjgQ/edit#gid=0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AA57D1-3296-F94F-9227-09C4F174EDF1}"/>
              </a:ext>
            </a:extLst>
          </p:cNvPr>
          <p:cNvSpPr txBox="1">
            <a:spLocks/>
          </p:cNvSpPr>
          <p:nvPr/>
        </p:nvSpPr>
        <p:spPr>
          <a:xfrm>
            <a:off x="5837766" y="1525074"/>
            <a:ext cx="5021451" cy="1505083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Final observation</a:t>
            </a:r>
            <a:endParaRPr lang="en-US" dirty="0"/>
          </a:p>
          <a:p>
            <a:r>
              <a:rPr lang="en-US" dirty="0"/>
              <a:t>Deadtime due to pileup: 82%</a:t>
            </a:r>
          </a:p>
          <a:p>
            <a:r>
              <a:rPr lang="en-US" dirty="0"/>
              <a:t>Failed: 18%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945AFD-4592-524E-97F8-E6BDAA9BD061}"/>
              </a:ext>
            </a:extLst>
          </p:cNvPr>
          <p:cNvSpPr txBox="1">
            <a:spLocks/>
          </p:cNvSpPr>
          <p:nvPr/>
        </p:nvSpPr>
        <p:spPr>
          <a:xfrm>
            <a:off x="311255" y="3861298"/>
            <a:ext cx="11623650" cy="81004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Reconstruction Efficiency Uncertainty for </a:t>
            </a:r>
            <a:r>
              <a:rPr lang="en-US" dirty="0" err="1"/>
              <a:t>NuE</a:t>
            </a:r>
            <a:r>
              <a:rPr lang="en-US" dirty="0"/>
              <a:t> = ~1.83x0.18% = ~0.33%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F645B-9531-C748-B47E-388E5B48CE94}"/>
              </a:ext>
            </a:extLst>
          </p:cNvPr>
          <p:cNvSpPr txBox="1"/>
          <p:nvPr/>
        </p:nvSpPr>
        <p:spPr>
          <a:xfrm>
            <a:off x="249263" y="4753427"/>
            <a:ext cx="10863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the Reconstruction efficiency uncertainty is negligible, we are not going to list it in our systematic uncertainty table for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NuE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analysis.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8" name="Content Placeholder 2">
            <a:extLst>
              <a:ext uri="{FF2B5EF4-FFF2-40B4-BE49-F238E27FC236}">
                <a16:creationId xmlns:a16="http://schemas.microsoft.com/office/drawing/2014/main" id="{4E673AC0-65A6-6748-9ACC-53F1827CFB98}"/>
              </a:ext>
            </a:extLst>
          </p:cNvPr>
          <p:cNvSpPr txBox="1">
            <a:spLocks/>
          </p:cNvSpPr>
          <p:nvPr/>
        </p:nvSpPr>
        <p:spPr>
          <a:xfrm>
            <a:off x="311856" y="1526967"/>
            <a:ext cx="5241981" cy="2161633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Preliminary Result </a:t>
            </a:r>
          </a:p>
          <a:p>
            <a:r>
              <a:rPr lang="en-US" sz="2400" dirty="0"/>
              <a:t>Categorized in orphan events: 55%</a:t>
            </a:r>
          </a:p>
          <a:p>
            <a:r>
              <a:rPr lang="en-US" sz="2400" dirty="0"/>
              <a:t>Events with deadtime: 39%</a:t>
            </a:r>
          </a:p>
          <a:p>
            <a:r>
              <a:rPr lang="en-US" sz="2400" dirty="0"/>
              <a:t>Don’t know why it failed: 5%</a:t>
            </a:r>
          </a:p>
          <a:p>
            <a:r>
              <a:rPr lang="en-US" sz="2400" dirty="0"/>
              <a:t>No </a:t>
            </a:r>
            <a:r>
              <a:rPr lang="en-US" sz="2400" dirty="0" err="1"/>
              <a:t>EMShower</a:t>
            </a:r>
            <a:r>
              <a:rPr lang="en-US" sz="2400" dirty="0"/>
              <a:t>: 1%</a:t>
            </a:r>
          </a:p>
        </p:txBody>
      </p:sp>
      <p:grpSp>
        <p:nvGrpSpPr>
          <p:cNvPr id="1122" name="Group 1121">
            <a:extLst>
              <a:ext uri="{FF2B5EF4-FFF2-40B4-BE49-F238E27FC236}">
                <a16:creationId xmlns:a16="http://schemas.microsoft.com/office/drawing/2014/main" id="{CB4886F9-791C-C540-A050-96C2CD67699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085" name="TextBox 1084">
              <a:hlinkClick r:id="rId41" action="ppaction://hlinksldjump"/>
              <a:extLst>
                <a:ext uri="{FF2B5EF4-FFF2-40B4-BE49-F238E27FC236}">
                  <a16:creationId xmlns:a16="http://schemas.microsoft.com/office/drawing/2014/main" id="{FC490BB2-FF34-ED4C-9120-94AAF58AD68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086" name="Parallelogram 1085">
              <a:hlinkClick r:id="rId41" action="ppaction://hlinksldjump"/>
              <a:extLst>
                <a:ext uri="{FF2B5EF4-FFF2-40B4-BE49-F238E27FC236}">
                  <a16:creationId xmlns:a16="http://schemas.microsoft.com/office/drawing/2014/main" id="{085A06B2-2BE5-5647-9929-31926B0FF8DC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7" name="Parallelogram 1086">
              <a:hlinkClick r:id="rId42" action="ppaction://hlinksldjump"/>
              <a:extLst>
                <a:ext uri="{FF2B5EF4-FFF2-40B4-BE49-F238E27FC236}">
                  <a16:creationId xmlns:a16="http://schemas.microsoft.com/office/drawing/2014/main" id="{BB2CB40F-110E-3D44-BE75-F502C87E9D5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8" name="TextBox 1087">
              <a:hlinkClick r:id="rId43" action="ppaction://hlinksldjump"/>
              <a:extLst>
                <a:ext uri="{FF2B5EF4-FFF2-40B4-BE49-F238E27FC236}">
                  <a16:creationId xmlns:a16="http://schemas.microsoft.com/office/drawing/2014/main" id="{636D76B2-713C-3448-AAAF-C6FC49E4D69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089" name="Parallelogram 1088">
              <a:hlinkClick r:id="rId43" action="ppaction://hlinksldjump"/>
              <a:extLst>
                <a:ext uri="{FF2B5EF4-FFF2-40B4-BE49-F238E27FC236}">
                  <a16:creationId xmlns:a16="http://schemas.microsoft.com/office/drawing/2014/main" id="{DE379DA6-B385-C645-9C8E-79812C07FA7E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Parallelogram 1089">
              <a:hlinkClick r:id="rId44" action="ppaction://hlinksldjump"/>
              <a:extLst>
                <a:ext uri="{FF2B5EF4-FFF2-40B4-BE49-F238E27FC236}">
                  <a16:creationId xmlns:a16="http://schemas.microsoft.com/office/drawing/2014/main" id="{FCEFB8FC-733C-0548-8AA9-01847BDC13B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Parallelogram 1090">
              <a:hlinkClick r:id="rId45" action="ppaction://hlinksldjump"/>
              <a:extLst>
                <a:ext uri="{FF2B5EF4-FFF2-40B4-BE49-F238E27FC236}">
                  <a16:creationId xmlns:a16="http://schemas.microsoft.com/office/drawing/2014/main" id="{E38E3494-A9A8-924C-AB26-34AEAB2948A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2" name="TextBox 1091">
              <a:hlinkClick r:id="rId46" action="ppaction://hlinksldjump"/>
              <a:extLst>
                <a:ext uri="{FF2B5EF4-FFF2-40B4-BE49-F238E27FC236}">
                  <a16:creationId xmlns:a16="http://schemas.microsoft.com/office/drawing/2014/main" id="{9C3D49E5-F0BD-1046-874C-1051C4C2F3B9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093" name="Parallelogram 1092">
              <a:hlinkClick r:id="rId46" action="ppaction://hlinksldjump"/>
              <a:extLst>
                <a:ext uri="{FF2B5EF4-FFF2-40B4-BE49-F238E27FC236}">
                  <a16:creationId xmlns:a16="http://schemas.microsoft.com/office/drawing/2014/main" id="{81EEBFCB-A6A6-064C-82B7-3503466659C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Parallelogram 1093">
              <a:hlinkClick r:id="rId47" action="ppaction://hlinksldjump"/>
              <a:extLst>
                <a:ext uri="{FF2B5EF4-FFF2-40B4-BE49-F238E27FC236}">
                  <a16:creationId xmlns:a16="http://schemas.microsoft.com/office/drawing/2014/main" id="{26818B92-AFEF-6D45-88AD-55ABDDE3513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5" name="TextBox 1094">
              <a:hlinkClick r:id="rId48" action="ppaction://hlinksldjump"/>
              <a:extLst>
                <a:ext uri="{FF2B5EF4-FFF2-40B4-BE49-F238E27FC236}">
                  <a16:creationId xmlns:a16="http://schemas.microsoft.com/office/drawing/2014/main" id="{92B39072-7D9C-4C4E-B7F5-FA0A0BB5115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096" name="Parallelogram 1095">
              <a:hlinkClick r:id="rId48" action="ppaction://hlinksldjump"/>
              <a:extLst>
                <a:ext uri="{FF2B5EF4-FFF2-40B4-BE49-F238E27FC236}">
                  <a16:creationId xmlns:a16="http://schemas.microsoft.com/office/drawing/2014/main" id="{628E30CC-6666-8F46-97D4-D6954DEED41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Parallelogram 1096">
              <a:hlinkClick r:id="rId49" action="ppaction://hlinksldjump"/>
              <a:extLst>
                <a:ext uri="{FF2B5EF4-FFF2-40B4-BE49-F238E27FC236}">
                  <a16:creationId xmlns:a16="http://schemas.microsoft.com/office/drawing/2014/main" id="{2B34F1ED-CAD1-134E-834C-141E244A193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Parallelogram 1097">
              <a:hlinkClick r:id="rId50" action="ppaction://hlinksldjump"/>
              <a:extLst>
                <a:ext uri="{FF2B5EF4-FFF2-40B4-BE49-F238E27FC236}">
                  <a16:creationId xmlns:a16="http://schemas.microsoft.com/office/drawing/2014/main" id="{23BAAA5A-3A96-D842-8833-0695CE28AC12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9" name="Parallelogram 1098">
              <a:hlinkClick r:id="rId51" action="ppaction://hlinksldjump"/>
              <a:extLst>
                <a:ext uri="{FF2B5EF4-FFF2-40B4-BE49-F238E27FC236}">
                  <a16:creationId xmlns:a16="http://schemas.microsoft.com/office/drawing/2014/main" id="{7ECFABFF-01AD-7A4A-97D9-4D862589593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0" name="Parallelogram 1099">
              <a:hlinkClick r:id="rId52" action="ppaction://hlinksldjump"/>
              <a:extLst>
                <a:ext uri="{FF2B5EF4-FFF2-40B4-BE49-F238E27FC236}">
                  <a16:creationId xmlns:a16="http://schemas.microsoft.com/office/drawing/2014/main" id="{797D89C9-C941-EB4B-8E74-CEE575B36315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Parallelogram 1100">
              <a:hlinkClick r:id="rId53" action="ppaction://hlinksldjump"/>
              <a:extLst>
                <a:ext uri="{FF2B5EF4-FFF2-40B4-BE49-F238E27FC236}">
                  <a16:creationId xmlns:a16="http://schemas.microsoft.com/office/drawing/2014/main" id="{2F1A2971-DB88-D649-AE2E-57A841D0564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Parallelogram 1101">
              <a:hlinkClick r:id="rId54" action="ppaction://hlinksldjump"/>
              <a:extLst>
                <a:ext uri="{FF2B5EF4-FFF2-40B4-BE49-F238E27FC236}">
                  <a16:creationId xmlns:a16="http://schemas.microsoft.com/office/drawing/2014/main" id="{799A1465-FC74-2945-9701-1CBB0E17AE13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3" name="Parallelogram 1102">
              <a:hlinkClick r:id="rId55" action="ppaction://hlinksldjump"/>
              <a:extLst>
                <a:ext uri="{FF2B5EF4-FFF2-40B4-BE49-F238E27FC236}">
                  <a16:creationId xmlns:a16="http://schemas.microsoft.com/office/drawing/2014/main" id="{4E4C68AD-3229-BB49-B4A6-97E21A7FBCB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Parallelogram 1103">
              <a:hlinkClick r:id="rId56" action="ppaction://hlinksldjump"/>
              <a:extLst>
                <a:ext uri="{FF2B5EF4-FFF2-40B4-BE49-F238E27FC236}">
                  <a16:creationId xmlns:a16="http://schemas.microsoft.com/office/drawing/2014/main" id="{7A39264C-C0C4-CA43-BDD7-4E6B92D01AE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Parallelogram 1104">
              <a:hlinkClick r:id="rId57" action="ppaction://hlinksldjump"/>
              <a:extLst>
                <a:ext uri="{FF2B5EF4-FFF2-40B4-BE49-F238E27FC236}">
                  <a16:creationId xmlns:a16="http://schemas.microsoft.com/office/drawing/2014/main" id="{9C3F0EA8-4886-C445-A8EB-D3D8A116ECAA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Parallelogram 1105">
              <a:hlinkClick r:id="rId58" action="ppaction://hlinksldjump"/>
              <a:extLst>
                <a:ext uri="{FF2B5EF4-FFF2-40B4-BE49-F238E27FC236}">
                  <a16:creationId xmlns:a16="http://schemas.microsoft.com/office/drawing/2014/main" id="{DCF10AA7-7E7A-4D46-BFE5-DA50A695CD41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59" action="ppaction://hlinksldjump"/>
              <a:extLst>
                <a:ext uri="{FF2B5EF4-FFF2-40B4-BE49-F238E27FC236}">
                  <a16:creationId xmlns:a16="http://schemas.microsoft.com/office/drawing/2014/main" id="{B342BC44-408D-094B-B7A5-50189C3ACF1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60" action="ppaction://hlinksldjump"/>
              <a:extLst>
                <a:ext uri="{FF2B5EF4-FFF2-40B4-BE49-F238E27FC236}">
                  <a16:creationId xmlns:a16="http://schemas.microsoft.com/office/drawing/2014/main" id="{F7D4A24C-0EFB-0640-85E4-22315D382312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09" name="Parallelogram 1108">
              <a:hlinkClick r:id="rId60" action="ppaction://hlinksldjump"/>
              <a:extLst>
                <a:ext uri="{FF2B5EF4-FFF2-40B4-BE49-F238E27FC236}">
                  <a16:creationId xmlns:a16="http://schemas.microsoft.com/office/drawing/2014/main" id="{317E3B1E-74DD-2943-91DA-B8A449DA207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61" action="ppaction://hlinksldjump"/>
              <a:extLst>
                <a:ext uri="{FF2B5EF4-FFF2-40B4-BE49-F238E27FC236}">
                  <a16:creationId xmlns:a16="http://schemas.microsoft.com/office/drawing/2014/main" id="{A749B2FD-97A4-F747-977F-9535BD60DFD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62" action="ppaction://hlinksldjump"/>
              <a:extLst>
                <a:ext uri="{FF2B5EF4-FFF2-40B4-BE49-F238E27FC236}">
                  <a16:creationId xmlns:a16="http://schemas.microsoft.com/office/drawing/2014/main" id="{AFB869EB-2B48-F040-9B12-D595CC0ADAB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Parallelogram 1111">
              <a:hlinkClick r:id="rId63" action="ppaction://hlinksldjump"/>
              <a:extLst>
                <a:ext uri="{FF2B5EF4-FFF2-40B4-BE49-F238E27FC236}">
                  <a16:creationId xmlns:a16="http://schemas.microsoft.com/office/drawing/2014/main" id="{9F31F837-0A32-7F48-AD10-024335E7DE6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Parallelogram 1112">
              <a:hlinkClick r:id="rId64" action="ppaction://hlinksldjump"/>
              <a:extLst>
                <a:ext uri="{FF2B5EF4-FFF2-40B4-BE49-F238E27FC236}">
                  <a16:creationId xmlns:a16="http://schemas.microsoft.com/office/drawing/2014/main" id="{B70D985C-6FA6-A943-B360-24E376ED0D2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hlinkClick r:id="rId65" action="ppaction://hlinksldjump"/>
              <a:extLst>
                <a:ext uri="{FF2B5EF4-FFF2-40B4-BE49-F238E27FC236}">
                  <a16:creationId xmlns:a16="http://schemas.microsoft.com/office/drawing/2014/main" id="{14B90A21-9CB3-6B49-9E30-C47404E1C76D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15" name="Parallelogram 1114">
              <a:hlinkClick r:id="rId65" action="ppaction://hlinksldjump"/>
              <a:extLst>
                <a:ext uri="{FF2B5EF4-FFF2-40B4-BE49-F238E27FC236}">
                  <a16:creationId xmlns:a16="http://schemas.microsoft.com/office/drawing/2014/main" id="{770A3396-98AD-6241-8787-57D7F1DF9A2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Parallelogram 1115">
              <a:hlinkClick r:id="rId66" action="ppaction://hlinksldjump"/>
              <a:extLst>
                <a:ext uri="{FF2B5EF4-FFF2-40B4-BE49-F238E27FC236}">
                  <a16:creationId xmlns:a16="http://schemas.microsoft.com/office/drawing/2014/main" id="{ADDB506D-C192-874D-BA3F-658264D6E3FA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67" action="ppaction://hlinksldjump"/>
              <a:extLst>
                <a:ext uri="{FF2B5EF4-FFF2-40B4-BE49-F238E27FC236}">
                  <a16:creationId xmlns:a16="http://schemas.microsoft.com/office/drawing/2014/main" id="{4708E1BF-5BDD-EA41-AE30-6A879FDD2394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hlinkClick r:id="rId68" action="ppaction://hlinksldjump"/>
              <a:extLst>
                <a:ext uri="{FF2B5EF4-FFF2-40B4-BE49-F238E27FC236}">
                  <a16:creationId xmlns:a16="http://schemas.microsoft.com/office/drawing/2014/main" id="{BBFB793A-5B42-B743-8725-7357F9909033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19" name="Parallelogram 1118">
              <a:hlinkClick r:id="rId68" action="ppaction://hlinksldjump"/>
              <a:extLst>
                <a:ext uri="{FF2B5EF4-FFF2-40B4-BE49-F238E27FC236}">
                  <a16:creationId xmlns:a16="http://schemas.microsoft.com/office/drawing/2014/main" id="{6C4BEAE2-5A38-C24F-A656-0E229FA04A6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69" action="ppaction://hlinksldjump"/>
              <a:extLst>
                <a:ext uri="{FF2B5EF4-FFF2-40B4-BE49-F238E27FC236}">
                  <a16:creationId xmlns:a16="http://schemas.microsoft.com/office/drawing/2014/main" id="{374445AE-7646-8645-9E6D-0F60BA0455B6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70" action="ppaction://hlinksldjump"/>
              <a:extLst>
                <a:ext uri="{FF2B5EF4-FFF2-40B4-BE49-F238E27FC236}">
                  <a16:creationId xmlns:a16="http://schemas.microsoft.com/office/drawing/2014/main" id="{4C576FC4-2B81-3048-9758-570B4676D51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308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B56C3-809E-4B4A-A7F3-F6930689E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from Muon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6865-AA6D-E749-A85D-738635A8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53" y="1050710"/>
            <a:ext cx="11293559" cy="2157439"/>
          </a:xfrm>
        </p:spPr>
        <p:txBody>
          <a:bodyPr/>
          <a:lstStyle/>
          <a:p>
            <a:r>
              <a:rPr lang="en-US" dirty="0">
                <a:hlinkClick r:id="rId40"/>
              </a:rPr>
              <a:t>https://minerva-docdb.fnal.gov/cgi-bin/private/ShowDocument?docid=18777</a:t>
            </a:r>
            <a:r>
              <a:rPr lang="en-US" dirty="0"/>
              <a:t> - </a:t>
            </a:r>
            <a:r>
              <a:rPr lang="en-US" dirty="0" err="1"/>
              <a:t>Xianguo</a:t>
            </a:r>
            <a:r>
              <a:rPr lang="en-US" dirty="0"/>
              <a:t> Lu</a:t>
            </a:r>
          </a:p>
          <a:p>
            <a:endParaRPr lang="en-US" dirty="0"/>
          </a:p>
          <a:p>
            <a:r>
              <a:rPr lang="en-US" dirty="0"/>
              <a:t>Estimated Reconstruction Efficiency Uncertainty ~0.3%</a:t>
            </a:r>
          </a:p>
        </p:txBody>
      </p:sp>
      <p:sp>
        <p:nvSpPr>
          <p:cNvPr id="1123" name="Rectangle 1122">
            <a:extLst>
              <a:ext uri="{FF2B5EF4-FFF2-40B4-BE49-F238E27FC236}">
                <a16:creationId xmlns:a16="http://schemas.microsoft.com/office/drawing/2014/main" id="{6AE0C106-8B76-304C-ADB6-2D1DEEEA6A59}"/>
              </a:ext>
            </a:extLst>
          </p:cNvPr>
          <p:cNvSpPr/>
          <p:nvPr/>
        </p:nvSpPr>
        <p:spPr>
          <a:xfrm>
            <a:off x="593194" y="3208149"/>
            <a:ext cx="112162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Method: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reconstruction efficiency uncertainty for muons is determined by comparing the data and MC for the efficiency of matching a muon track in the MINERA detector with a MINOS matched track. The discrepancy between data and simulation is treated as the systematic uncertainty.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C9BC124E-B77C-FD42-8D5A-06F5AADF6A5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5" name="TextBox 1104">
              <a:hlinkClick r:id="rId41" action="ppaction://hlinksldjump"/>
              <a:extLst>
                <a:ext uri="{FF2B5EF4-FFF2-40B4-BE49-F238E27FC236}">
                  <a16:creationId xmlns:a16="http://schemas.microsoft.com/office/drawing/2014/main" id="{52E04DD4-DDB3-CF45-BF4F-44A7AD43396D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6" name="Parallelogram 1105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EB010F-EB88-AE41-AD81-8F03489442F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Parallelogram 1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89FAECAB-BF56-CD43-A16A-2BA384426329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extBox 1107">
              <a:hlinkClick r:id="rId43" action="ppaction://hlinksldjump"/>
              <a:extLst>
                <a:ext uri="{FF2B5EF4-FFF2-40B4-BE49-F238E27FC236}">
                  <a16:creationId xmlns:a16="http://schemas.microsoft.com/office/drawing/2014/main" id="{E9B7BE0A-A79D-BF47-9C99-2D9F728908B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09" name="Parallelogram 11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1B12CA73-FC6D-F541-8B18-EE7767FCF8DA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44" action="ppaction://hlinksldjump"/>
              <a:extLst>
                <a:ext uri="{FF2B5EF4-FFF2-40B4-BE49-F238E27FC236}">
                  <a16:creationId xmlns:a16="http://schemas.microsoft.com/office/drawing/2014/main" id="{DCDD7CCD-52BD-514A-823E-3935F6127DD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arallelogram 1110">
              <a:hlinkClick r:id="rId45" action="ppaction://hlinksldjump"/>
              <a:extLst>
                <a:ext uri="{FF2B5EF4-FFF2-40B4-BE49-F238E27FC236}">
                  <a16:creationId xmlns:a16="http://schemas.microsoft.com/office/drawing/2014/main" id="{0F9ACC45-0975-8D47-916B-E65BEC03D65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TextBox 1111">
              <a:hlinkClick r:id="rId46" action="ppaction://hlinksldjump"/>
              <a:extLst>
                <a:ext uri="{FF2B5EF4-FFF2-40B4-BE49-F238E27FC236}">
                  <a16:creationId xmlns:a16="http://schemas.microsoft.com/office/drawing/2014/main" id="{9CF27E71-CEB1-6A46-B837-8FF620176D7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3" name="Parallelogram 11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74993B16-54A3-2746-860B-E1A9F7FDBB8F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Parallelogram 11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D0B7AB64-CAF4-1D46-B681-B62D199BFBA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5" name="TextBox 1114">
              <a:hlinkClick r:id="rId48" action="ppaction://hlinksldjump"/>
              <a:extLst>
                <a:ext uri="{FF2B5EF4-FFF2-40B4-BE49-F238E27FC236}">
                  <a16:creationId xmlns:a16="http://schemas.microsoft.com/office/drawing/2014/main" id="{AD999131-8E17-0747-9CB8-E3B8D3588E91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6" name="Parallelogram 11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14C7F404-B064-1E44-88BE-EE6006F8928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49" action="ppaction://hlinksldjump"/>
              <a:extLst>
                <a:ext uri="{FF2B5EF4-FFF2-40B4-BE49-F238E27FC236}">
                  <a16:creationId xmlns:a16="http://schemas.microsoft.com/office/drawing/2014/main" id="{C6BF2C65-DD10-1E48-9F62-F2F865B76849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Parallelogram 1117">
              <a:hlinkClick r:id="rId50" action="ppaction://hlinksldjump"/>
              <a:extLst>
                <a:ext uri="{FF2B5EF4-FFF2-40B4-BE49-F238E27FC236}">
                  <a16:creationId xmlns:a16="http://schemas.microsoft.com/office/drawing/2014/main" id="{A72A9BD4-B687-BD43-A103-F499CF13300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51" action="ppaction://hlinksldjump"/>
              <a:extLst>
                <a:ext uri="{FF2B5EF4-FFF2-40B4-BE49-F238E27FC236}">
                  <a16:creationId xmlns:a16="http://schemas.microsoft.com/office/drawing/2014/main" id="{C9521684-6AED-6F42-8D1C-39BAD04DC0BC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52" action="ppaction://hlinksldjump"/>
              <a:extLst>
                <a:ext uri="{FF2B5EF4-FFF2-40B4-BE49-F238E27FC236}">
                  <a16:creationId xmlns:a16="http://schemas.microsoft.com/office/drawing/2014/main" id="{59A44DC2-0198-0F4A-AD13-98BBF1B4AD8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53" action="ppaction://hlinksldjump"/>
              <a:extLst>
                <a:ext uri="{FF2B5EF4-FFF2-40B4-BE49-F238E27FC236}">
                  <a16:creationId xmlns:a16="http://schemas.microsoft.com/office/drawing/2014/main" id="{C31EA71D-C0B2-0F43-92B9-25BBECA9F9CE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54" action="ppaction://hlinksldjump"/>
              <a:extLst>
                <a:ext uri="{FF2B5EF4-FFF2-40B4-BE49-F238E27FC236}">
                  <a16:creationId xmlns:a16="http://schemas.microsoft.com/office/drawing/2014/main" id="{860966DF-DADF-A644-9F44-61990C08D1BD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Parallelogram 1162">
              <a:hlinkClick r:id="rId55" action="ppaction://hlinksldjump"/>
              <a:extLst>
                <a:ext uri="{FF2B5EF4-FFF2-40B4-BE49-F238E27FC236}">
                  <a16:creationId xmlns:a16="http://schemas.microsoft.com/office/drawing/2014/main" id="{1165BCAC-0646-C047-9619-CF7E5E73D2D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Parallelogram 1163">
              <a:hlinkClick r:id="rId56" action="ppaction://hlinksldjump"/>
              <a:extLst>
                <a:ext uri="{FF2B5EF4-FFF2-40B4-BE49-F238E27FC236}">
                  <a16:creationId xmlns:a16="http://schemas.microsoft.com/office/drawing/2014/main" id="{FF1C7F03-E720-3F4F-9B26-06E2E2552E4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Parallelogram 1164">
              <a:hlinkClick r:id="rId57" action="ppaction://hlinksldjump"/>
              <a:extLst>
                <a:ext uri="{FF2B5EF4-FFF2-40B4-BE49-F238E27FC236}">
                  <a16:creationId xmlns:a16="http://schemas.microsoft.com/office/drawing/2014/main" id="{C71D40E2-E6EE-4541-9EE5-04E3EAF893B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Parallelogram 1165">
              <a:hlinkClick r:id="rId58" action="ppaction://hlinksldjump"/>
              <a:extLst>
                <a:ext uri="{FF2B5EF4-FFF2-40B4-BE49-F238E27FC236}">
                  <a16:creationId xmlns:a16="http://schemas.microsoft.com/office/drawing/2014/main" id="{FF612DA1-42D4-F049-80ED-9DF6C4259C0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Parallelogram 1166">
              <a:hlinkClick r:id="rId59" action="ppaction://hlinksldjump"/>
              <a:extLst>
                <a:ext uri="{FF2B5EF4-FFF2-40B4-BE49-F238E27FC236}">
                  <a16:creationId xmlns:a16="http://schemas.microsoft.com/office/drawing/2014/main" id="{37642956-D382-404A-B4D6-57215EEAEF5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TextBox 1167">
              <a:hlinkClick r:id="rId60" action="ppaction://hlinksldjump"/>
              <a:extLst>
                <a:ext uri="{FF2B5EF4-FFF2-40B4-BE49-F238E27FC236}">
                  <a16:creationId xmlns:a16="http://schemas.microsoft.com/office/drawing/2014/main" id="{2ACB5DE3-0958-3642-8694-7B2C3CFE6210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69" name="Parallelogram 1168">
              <a:hlinkClick r:id="rId60" action="ppaction://hlinksldjump"/>
              <a:extLst>
                <a:ext uri="{FF2B5EF4-FFF2-40B4-BE49-F238E27FC236}">
                  <a16:creationId xmlns:a16="http://schemas.microsoft.com/office/drawing/2014/main" id="{A6E8154B-9BD7-1E45-BE66-5139D2A72114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Parallelogram 1169">
              <a:hlinkClick r:id="rId61" action="ppaction://hlinksldjump"/>
              <a:extLst>
                <a:ext uri="{FF2B5EF4-FFF2-40B4-BE49-F238E27FC236}">
                  <a16:creationId xmlns:a16="http://schemas.microsoft.com/office/drawing/2014/main" id="{48A80C07-A8B3-8A48-8CA5-DB83BE5F598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Parallelogram 1170">
              <a:hlinkClick r:id="rId62" action="ppaction://hlinksldjump"/>
              <a:extLst>
                <a:ext uri="{FF2B5EF4-FFF2-40B4-BE49-F238E27FC236}">
                  <a16:creationId xmlns:a16="http://schemas.microsoft.com/office/drawing/2014/main" id="{19A14061-5D82-2349-A628-CCA3CAE2B243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Parallelogram 1171">
              <a:hlinkClick r:id="rId63" action="ppaction://hlinksldjump"/>
              <a:extLst>
                <a:ext uri="{FF2B5EF4-FFF2-40B4-BE49-F238E27FC236}">
                  <a16:creationId xmlns:a16="http://schemas.microsoft.com/office/drawing/2014/main" id="{B023CE22-6561-F749-AF2A-98ED0B4A9DC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Parallelogram 1172">
              <a:hlinkClick r:id="rId64" action="ppaction://hlinksldjump"/>
              <a:extLst>
                <a:ext uri="{FF2B5EF4-FFF2-40B4-BE49-F238E27FC236}">
                  <a16:creationId xmlns:a16="http://schemas.microsoft.com/office/drawing/2014/main" id="{B7C4F105-5B6C-E04B-8143-E3D666991B17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TextBox 1173">
              <a:hlinkClick r:id="rId65" action="ppaction://hlinksldjump"/>
              <a:extLst>
                <a:ext uri="{FF2B5EF4-FFF2-40B4-BE49-F238E27FC236}">
                  <a16:creationId xmlns:a16="http://schemas.microsoft.com/office/drawing/2014/main" id="{59EA497B-7D81-DC49-B2E4-D4C6083B2617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75" name="Parallelogram 1174">
              <a:hlinkClick r:id="rId65" action="ppaction://hlinksldjump"/>
              <a:extLst>
                <a:ext uri="{FF2B5EF4-FFF2-40B4-BE49-F238E27FC236}">
                  <a16:creationId xmlns:a16="http://schemas.microsoft.com/office/drawing/2014/main" id="{FAC599F3-1927-3D49-8E32-5FAC043358A3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Parallelogram 1175">
              <a:hlinkClick r:id="rId66" action="ppaction://hlinksldjump"/>
              <a:extLst>
                <a:ext uri="{FF2B5EF4-FFF2-40B4-BE49-F238E27FC236}">
                  <a16:creationId xmlns:a16="http://schemas.microsoft.com/office/drawing/2014/main" id="{EDE856C3-96C2-494B-8541-DEB429C384E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Parallelogram 1176">
              <a:hlinkClick r:id="rId67" action="ppaction://hlinksldjump"/>
              <a:extLst>
                <a:ext uri="{FF2B5EF4-FFF2-40B4-BE49-F238E27FC236}">
                  <a16:creationId xmlns:a16="http://schemas.microsoft.com/office/drawing/2014/main" id="{51894337-44FE-8F43-9832-6C4E2E01FF7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TextBox 1177">
              <a:hlinkClick r:id="rId68" action="ppaction://hlinksldjump"/>
              <a:extLst>
                <a:ext uri="{FF2B5EF4-FFF2-40B4-BE49-F238E27FC236}">
                  <a16:creationId xmlns:a16="http://schemas.microsoft.com/office/drawing/2014/main" id="{62DDD66D-3164-3D49-81E0-FCC9DCA8A9A1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79" name="Parallelogram 1178">
              <a:hlinkClick r:id="rId68" action="ppaction://hlinksldjump"/>
              <a:extLst>
                <a:ext uri="{FF2B5EF4-FFF2-40B4-BE49-F238E27FC236}">
                  <a16:creationId xmlns:a16="http://schemas.microsoft.com/office/drawing/2014/main" id="{708E4065-0D76-9C42-9021-F6156359C3B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Parallelogram 1179">
              <a:hlinkClick r:id="rId69" action="ppaction://hlinksldjump"/>
              <a:extLst>
                <a:ext uri="{FF2B5EF4-FFF2-40B4-BE49-F238E27FC236}">
                  <a16:creationId xmlns:a16="http://schemas.microsoft.com/office/drawing/2014/main" id="{C96F928B-4330-0E4F-A308-2EE3BE060AD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Parallelogram 1180">
              <a:hlinkClick r:id="rId70" action="ppaction://hlinksldjump"/>
              <a:extLst>
                <a:ext uri="{FF2B5EF4-FFF2-40B4-BE49-F238E27FC236}">
                  <a16:creationId xmlns:a16="http://schemas.microsoft.com/office/drawing/2014/main" id="{ABEDCF20-3B9A-1745-A0E8-F05BC729147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037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9C03-297B-304D-A962-037A27D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Analysis Status Update 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055C94C3-EDA9-A548-85EB-F2F15C8AFAAE}"/>
              </a:ext>
            </a:extLst>
          </p:cNvPr>
          <p:cNvSpPr txBox="1"/>
          <p:nvPr/>
        </p:nvSpPr>
        <p:spPr>
          <a:xfrm>
            <a:off x="10276783" y="595522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Courtesy: Edgar </a:t>
            </a:r>
          </a:p>
        </p:txBody>
      </p:sp>
      <p:pic>
        <p:nvPicPr>
          <p:cNvPr id="1124" name="Picture 1123">
            <a:extLst>
              <a:ext uri="{FF2B5EF4-FFF2-40B4-BE49-F238E27FC236}">
                <a16:creationId xmlns:a16="http://schemas.microsoft.com/office/drawing/2014/main" id="{E478559E-A705-AE42-BED5-2AC4E89D9A69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22359" y="906295"/>
            <a:ext cx="4923367" cy="3372364"/>
          </a:xfrm>
          <a:prstGeom prst="rect">
            <a:avLst/>
          </a:prstGeom>
        </p:spPr>
      </p:pic>
      <p:pic>
        <p:nvPicPr>
          <p:cNvPr id="1125" name="Picture 1124">
            <a:extLst>
              <a:ext uri="{FF2B5EF4-FFF2-40B4-BE49-F238E27FC236}">
                <a16:creationId xmlns:a16="http://schemas.microsoft.com/office/drawing/2014/main" id="{F7FA9DCC-5147-A047-B755-D79EA5560B3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5011906" y="906295"/>
            <a:ext cx="4923367" cy="3372364"/>
          </a:xfrm>
          <a:prstGeom prst="rect">
            <a:avLst/>
          </a:prstGeom>
        </p:spPr>
      </p:pic>
      <p:sp>
        <p:nvSpPr>
          <p:cNvPr id="1126" name="Rectangle 1125">
            <a:extLst>
              <a:ext uri="{FF2B5EF4-FFF2-40B4-BE49-F238E27FC236}">
                <a16:creationId xmlns:a16="http://schemas.microsoft.com/office/drawing/2014/main" id="{917CFE64-EEBE-8F44-AD39-3B836A305FF2}"/>
              </a:ext>
            </a:extLst>
          </p:cNvPr>
          <p:cNvSpPr/>
          <p:nvPr/>
        </p:nvSpPr>
        <p:spPr>
          <a:xfrm>
            <a:off x="9732532" y="906295"/>
            <a:ext cx="2303479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Uncertainties after tuning SB1 → SB3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7" name="Rectangle 1126">
            <a:extLst>
              <a:ext uri="{FF2B5EF4-FFF2-40B4-BE49-F238E27FC236}">
                <a16:creationId xmlns:a16="http://schemas.microsoft.com/office/drawing/2014/main" id="{C836ACF4-6032-7F4B-A000-5E996EE91C21}"/>
              </a:ext>
            </a:extLst>
          </p:cNvPr>
          <p:cNvSpPr/>
          <p:nvPr/>
        </p:nvSpPr>
        <p:spPr>
          <a:xfrm>
            <a:off x="552868" y="4649849"/>
            <a:ext cx="44316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More Details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1000 universes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me1 playlists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Nu-e constraint is not applied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Radiative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DFR-NC Added, but not scaled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ECal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correction applied everywhere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6F50D20D-6B5A-9547-81A4-5FE54AD64BB8}"/>
              </a:ext>
            </a:extLst>
          </p:cNvPr>
          <p:cNvSpPr/>
          <p:nvPr/>
        </p:nvSpPr>
        <p:spPr>
          <a:xfrm>
            <a:off x="3287461" y="2593406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Wiggle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29" name="Rectangle 1128">
            <a:extLst>
              <a:ext uri="{FF2B5EF4-FFF2-40B4-BE49-F238E27FC236}">
                <a16:creationId xmlns:a16="http://schemas.microsoft.com/office/drawing/2014/main" id="{9013BA38-6CAB-1D49-8AE7-F38D485AFDBF}"/>
              </a:ext>
            </a:extLst>
          </p:cNvPr>
          <p:cNvSpPr/>
          <p:nvPr/>
        </p:nvSpPr>
        <p:spPr>
          <a:xfrm>
            <a:off x="7739946" y="2593406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Wiggle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30" name="Rectangle 1129">
            <a:extLst>
              <a:ext uri="{FF2B5EF4-FFF2-40B4-BE49-F238E27FC236}">
                <a16:creationId xmlns:a16="http://schemas.microsoft.com/office/drawing/2014/main" id="{1EFC503A-E0A3-B246-B61A-585EA2263D09}"/>
              </a:ext>
            </a:extLst>
          </p:cNvPr>
          <p:cNvSpPr/>
          <p:nvPr/>
        </p:nvSpPr>
        <p:spPr>
          <a:xfrm>
            <a:off x="591961" y="4207309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FluxReweighter</a:t>
            </a:r>
            <a:endParaRPr lang="en-US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1" name="Rectangle 1130">
            <a:extLst>
              <a:ext uri="{FF2B5EF4-FFF2-40B4-BE49-F238E27FC236}">
                <a16:creationId xmlns:a16="http://schemas.microsoft.com/office/drawing/2014/main" id="{2B34022B-CD4A-3342-B0C5-ADAC53F699E4}"/>
              </a:ext>
            </a:extLst>
          </p:cNvPr>
          <p:cNvSpPr/>
          <p:nvPr/>
        </p:nvSpPr>
        <p:spPr>
          <a:xfrm>
            <a:off x="5503333" y="4229193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FluxReweighterWithWiggleFit</a:t>
            </a:r>
            <a:endParaRPr lang="en-US" dirty="0">
              <a:solidFill>
                <a:srgbClr val="00B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9" name="Group 1188">
            <a:extLst>
              <a:ext uri="{FF2B5EF4-FFF2-40B4-BE49-F238E27FC236}">
                <a16:creationId xmlns:a16="http://schemas.microsoft.com/office/drawing/2014/main" id="{A6F2D008-3838-0846-B927-4BCEDAEEBAD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4" name="TextBox 1103">
              <a:hlinkClick r:id="rId43" action="ppaction://hlinksldjump"/>
              <a:extLst>
                <a:ext uri="{FF2B5EF4-FFF2-40B4-BE49-F238E27FC236}">
                  <a16:creationId xmlns:a16="http://schemas.microsoft.com/office/drawing/2014/main" id="{F67556B9-D140-884D-A82A-6ACA267B15A3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5" name="Parallelogram 1104">
              <a:hlinkClick r:id="rId43" action="ppaction://hlinksldjump"/>
              <a:extLst>
                <a:ext uri="{FF2B5EF4-FFF2-40B4-BE49-F238E27FC236}">
                  <a16:creationId xmlns:a16="http://schemas.microsoft.com/office/drawing/2014/main" id="{C683F490-5AF9-5E46-BDAD-DECB8EF05873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Parallelogram 1105">
              <a:hlinkClick r:id="rId44" action="ppaction://hlinksldjump"/>
              <a:extLst>
                <a:ext uri="{FF2B5EF4-FFF2-40B4-BE49-F238E27FC236}">
                  <a16:creationId xmlns:a16="http://schemas.microsoft.com/office/drawing/2014/main" id="{C3603AF0-A1AE-0441-9CCA-C62460DFADB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TextBox 1106">
              <a:hlinkClick r:id="rId45" action="ppaction://hlinksldjump"/>
              <a:extLst>
                <a:ext uri="{FF2B5EF4-FFF2-40B4-BE49-F238E27FC236}">
                  <a16:creationId xmlns:a16="http://schemas.microsoft.com/office/drawing/2014/main" id="{A215E9D9-2937-2846-A362-4AF28F3E6E8B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08" name="Parallelogram 1107">
              <a:hlinkClick r:id="rId45" action="ppaction://hlinksldjump"/>
              <a:extLst>
                <a:ext uri="{FF2B5EF4-FFF2-40B4-BE49-F238E27FC236}">
                  <a16:creationId xmlns:a16="http://schemas.microsoft.com/office/drawing/2014/main" id="{995BE1D6-5E34-874E-ABA7-86F44664169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Parallelogram 1108">
              <a:hlinkClick r:id="rId46" action="ppaction://hlinksldjump"/>
              <a:extLst>
                <a:ext uri="{FF2B5EF4-FFF2-40B4-BE49-F238E27FC236}">
                  <a16:creationId xmlns:a16="http://schemas.microsoft.com/office/drawing/2014/main" id="{004E145B-3259-D249-94C8-B2BC6A7FBEC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Parallelogram 1109">
              <a:hlinkClick r:id="rId47" action="ppaction://hlinksldjump"/>
              <a:extLst>
                <a:ext uri="{FF2B5EF4-FFF2-40B4-BE49-F238E27FC236}">
                  <a16:creationId xmlns:a16="http://schemas.microsoft.com/office/drawing/2014/main" id="{B7A7EE6D-8A9C-0F43-81FB-054AE5E172CB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TextBox 1110">
              <a:hlinkClick r:id="rId48" action="ppaction://hlinksldjump"/>
              <a:extLst>
                <a:ext uri="{FF2B5EF4-FFF2-40B4-BE49-F238E27FC236}">
                  <a16:creationId xmlns:a16="http://schemas.microsoft.com/office/drawing/2014/main" id="{A4906776-0DD8-294B-9688-3C2D95AA4916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2" name="Parallelogram 1111">
              <a:hlinkClick r:id="rId48" action="ppaction://hlinksldjump"/>
              <a:extLst>
                <a:ext uri="{FF2B5EF4-FFF2-40B4-BE49-F238E27FC236}">
                  <a16:creationId xmlns:a16="http://schemas.microsoft.com/office/drawing/2014/main" id="{2469182F-78B0-964D-8F07-FB69F8F6F85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Parallelogram 1112">
              <a:hlinkClick r:id="rId49" action="ppaction://hlinksldjump"/>
              <a:extLst>
                <a:ext uri="{FF2B5EF4-FFF2-40B4-BE49-F238E27FC236}">
                  <a16:creationId xmlns:a16="http://schemas.microsoft.com/office/drawing/2014/main" id="{B1F28D7E-D64F-4142-ABD7-29F89B2437A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hlinkClick r:id="rId50" action="ppaction://hlinksldjump"/>
              <a:extLst>
                <a:ext uri="{FF2B5EF4-FFF2-40B4-BE49-F238E27FC236}">
                  <a16:creationId xmlns:a16="http://schemas.microsoft.com/office/drawing/2014/main" id="{F73D93E0-511B-454F-9BC3-E1758685C96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5" name="Parallelogram 1114">
              <a:hlinkClick r:id="rId50" action="ppaction://hlinksldjump"/>
              <a:extLst>
                <a:ext uri="{FF2B5EF4-FFF2-40B4-BE49-F238E27FC236}">
                  <a16:creationId xmlns:a16="http://schemas.microsoft.com/office/drawing/2014/main" id="{EC5CD0C5-20E9-1742-9DE2-C565320F79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Parallelogram 1115">
              <a:hlinkClick r:id="rId51" action="ppaction://hlinksldjump"/>
              <a:extLst>
                <a:ext uri="{FF2B5EF4-FFF2-40B4-BE49-F238E27FC236}">
                  <a16:creationId xmlns:a16="http://schemas.microsoft.com/office/drawing/2014/main" id="{2827FD6C-BC72-F14D-B7F2-A8265A5F45E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Parallelogram 1116">
              <a:hlinkClick r:id="rId52" action="ppaction://hlinksldjump"/>
              <a:extLst>
                <a:ext uri="{FF2B5EF4-FFF2-40B4-BE49-F238E27FC236}">
                  <a16:creationId xmlns:a16="http://schemas.microsoft.com/office/drawing/2014/main" id="{7831EB5E-19AE-7D4C-BB7D-983300150F2E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Parallelogram 1117">
              <a:hlinkClick r:id="rId53" action="ppaction://hlinksldjump"/>
              <a:extLst>
                <a:ext uri="{FF2B5EF4-FFF2-40B4-BE49-F238E27FC236}">
                  <a16:creationId xmlns:a16="http://schemas.microsoft.com/office/drawing/2014/main" id="{C993AB6E-19A6-8147-9F2E-7C22E8C6B8E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54" action="ppaction://hlinksldjump"/>
              <a:extLst>
                <a:ext uri="{FF2B5EF4-FFF2-40B4-BE49-F238E27FC236}">
                  <a16:creationId xmlns:a16="http://schemas.microsoft.com/office/drawing/2014/main" id="{66AC49D0-5F05-EB48-B9B4-87E715132CD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55" action="ppaction://hlinksldjump"/>
              <a:extLst>
                <a:ext uri="{FF2B5EF4-FFF2-40B4-BE49-F238E27FC236}">
                  <a16:creationId xmlns:a16="http://schemas.microsoft.com/office/drawing/2014/main" id="{F1676C21-D3DB-E240-8B60-EEDBFC90B9D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56" action="ppaction://hlinksldjump"/>
              <a:extLst>
                <a:ext uri="{FF2B5EF4-FFF2-40B4-BE49-F238E27FC236}">
                  <a16:creationId xmlns:a16="http://schemas.microsoft.com/office/drawing/2014/main" id="{88C05F8B-8D09-5B44-AB4F-51D15AF1E45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57" action="ppaction://hlinksldjump"/>
              <a:extLst>
                <a:ext uri="{FF2B5EF4-FFF2-40B4-BE49-F238E27FC236}">
                  <a16:creationId xmlns:a16="http://schemas.microsoft.com/office/drawing/2014/main" id="{6D5D9D67-D568-2C4E-AEDF-D99C63AE671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2" name="Parallelogram 1131">
              <a:hlinkClick r:id="rId58" action="ppaction://hlinksldjump"/>
              <a:extLst>
                <a:ext uri="{FF2B5EF4-FFF2-40B4-BE49-F238E27FC236}">
                  <a16:creationId xmlns:a16="http://schemas.microsoft.com/office/drawing/2014/main" id="{12BCC1C7-1B0C-D04E-9BB8-93B33707820C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Parallelogram 1171">
              <a:hlinkClick r:id="rId59" action="ppaction://hlinksldjump"/>
              <a:extLst>
                <a:ext uri="{FF2B5EF4-FFF2-40B4-BE49-F238E27FC236}">
                  <a16:creationId xmlns:a16="http://schemas.microsoft.com/office/drawing/2014/main" id="{11EAC8EC-6FA2-F64B-A7A6-06273A1368C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Parallelogram 1172">
              <a:hlinkClick r:id="rId60" action="ppaction://hlinksldjump"/>
              <a:extLst>
                <a:ext uri="{FF2B5EF4-FFF2-40B4-BE49-F238E27FC236}">
                  <a16:creationId xmlns:a16="http://schemas.microsoft.com/office/drawing/2014/main" id="{EFDC45F1-7433-7242-B3D6-C11D3E790D2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Parallelogram 1173">
              <a:hlinkClick r:id="rId61" action="ppaction://hlinksldjump"/>
              <a:extLst>
                <a:ext uri="{FF2B5EF4-FFF2-40B4-BE49-F238E27FC236}">
                  <a16:creationId xmlns:a16="http://schemas.microsoft.com/office/drawing/2014/main" id="{E72FF28D-F9EA-E74A-9EA1-9A5392789E0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TextBox 1174">
              <a:hlinkClick r:id="rId62" action="ppaction://hlinksldjump"/>
              <a:extLst>
                <a:ext uri="{FF2B5EF4-FFF2-40B4-BE49-F238E27FC236}">
                  <a16:creationId xmlns:a16="http://schemas.microsoft.com/office/drawing/2014/main" id="{3EB3E0E6-22F5-BF4D-9A29-AFC2168E2400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76" name="Parallelogram 1175">
              <a:hlinkClick r:id="rId62" action="ppaction://hlinksldjump"/>
              <a:extLst>
                <a:ext uri="{FF2B5EF4-FFF2-40B4-BE49-F238E27FC236}">
                  <a16:creationId xmlns:a16="http://schemas.microsoft.com/office/drawing/2014/main" id="{837585BA-D23F-164F-9A0A-DB66CD13855D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Parallelogram 1176">
              <a:hlinkClick r:id="rId63" action="ppaction://hlinksldjump"/>
              <a:extLst>
                <a:ext uri="{FF2B5EF4-FFF2-40B4-BE49-F238E27FC236}">
                  <a16:creationId xmlns:a16="http://schemas.microsoft.com/office/drawing/2014/main" id="{FC149AF6-B143-954C-B309-FAF3626BAF3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Parallelogram 1177">
              <a:hlinkClick r:id="rId64" action="ppaction://hlinksldjump"/>
              <a:extLst>
                <a:ext uri="{FF2B5EF4-FFF2-40B4-BE49-F238E27FC236}">
                  <a16:creationId xmlns:a16="http://schemas.microsoft.com/office/drawing/2014/main" id="{C8F7EEA3-5529-4E4A-83BC-7D23DA494EA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Parallelogram 1178">
              <a:hlinkClick r:id="rId65" action="ppaction://hlinksldjump"/>
              <a:extLst>
                <a:ext uri="{FF2B5EF4-FFF2-40B4-BE49-F238E27FC236}">
                  <a16:creationId xmlns:a16="http://schemas.microsoft.com/office/drawing/2014/main" id="{EAB45CB0-A0E1-1C4B-90E1-21991A895D5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Parallelogram 1179">
              <a:hlinkClick r:id="rId66" action="ppaction://hlinksldjump"/>
              <a:extLst>
                <a:ext uri="{FF2B5EF4-FFF2-40B4-BE49-F238E27FC236}">
                  <a16:creationId xmlns:a16="http://schemas.microsoft.com/office/drawing/2014/main" id="{6A9545B5-4C27-8F42-B4E6-F4B4F7EA8B5A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TextBox 1180">
              <a:hlinkClick r:id="rId67" action="ppaction://hlinksldjump"/>
              <a:extLst>
                <a:ext uri="{FF2B5EF4-FFF2-40B4-BE49-F238E27FC236}">
                  <a16:creationId xmlns:a16="http://schemas.microsoft.com/office/drawing/2014/main" id="{CA6D66DD-D516-284B-9CC5-AAA6C0304300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82" name="Parallelogram 1181">
              <a:hlinkClick r:id="rId67" action="ppaction://hlinksldjump"/>
              <a:extLst>
                <a:ext uri="{FF2B5EF4-FFF2-40B4-BE49-F238E27FC236}">
                  <a16:creationId xmlns:a16="http://schemas.microsoft.com/office/drawing/2014/main" id="{7D27452C-C752-9749-805B-414074878A7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Parallelogram 1182">
              <a:hlinkClick r:id="rId68" action="ppaction://hlinksldjump"/>
              <a:extLst>
                <a:ext uri="{FF2B5EF4-FFF2-40B4-BE49-F238E27FC236}">
                  <a16:creationId xmlns:a16="http://schemas.microsoft.com/office/drawing/2014/main" id="{2DBAA583-A72D-1349-855B-B33A8418EF0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Parallelogram 1183">
              <a:hlinkClick r:id="rId69" action="ppaction://hlinksldjump"/>
              <a:extLst>
                <a:ext uri="{FF2B5EF4-FFF2-40B4-BE49-F238E27FC236}">
                  <a16:creationId xmlns:a16="http://schemas.microsoft.com/office/drawing/2014/main" id="{AC3DB47C-67B7-F841-A71E-69074D844542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5" name="TextBox 1184">
              <a:hlinkClick r:id="rId70" action="ppaction://hlinksldjump"/>
              <a:extLst>
                <a:ext uri="{FF2B5EF4-FFF2-40B4-BE49-F238E27FC236}">
                  <a16:creationId xmlns:a16="http://schemas.microsoft.com/office/drawing/2014/main" id="{BBE42F82-993C-3C44-82BE-FD7FEA181538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86" name="Parallelogram 1185">
              <a:hlinkClick r:id="rId70" action="ppaction://hlinksldjump"/>
              <a:extLst>
                <a:ext uri="{FF2B5EF4-FFF2-40B4-BE49-F238E27FC236}">
                  <a16:creationId xmlns:a16="http://schemas.microsoft.com/office/drawing/2014/main" id="{D5951C9C-64EA-5947-808B-94E141ACFF63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7" name="Parallelogram 1186">
              <a:hlinkClick r:id="rId71" action="ppaction://hlinksldjump"/>
              <a:extLst>
                <a:ext uri="{FF2B5EF4-FFF2-40B4-BE49-F238E27FC236}">
                  <a16:creationId xmlns:a16="http://schemas.microsoft.com/office/drawing/2014/main" id="{E99F46B9-4C88-B449-834D-6C9C85DDB6AB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8" name="Parallelogram 1187">
              <a:hlinkClick r:id="rId72" action="ppaction://hlinksldjump"/>
              <a:extLst>
                <a:ext uri="{FF2B5EF4-FFF2-40B4-BE49-F238E27FC236}">
                  <a16:creationId xmlns:a16="http://schemas.microsoft.com/office/drawing/2014/main" id="{6CDC5DA2-69E0-EF49-899A-B83F84B4B1B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3331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Analysis Uncertainties </a:t>
            </a:r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7752700"/>
              </p:ext>
            </p:extLst>
          </p:nvPr>
        </p:nvGraphicFramePr>
        <p:xfrm>
          <a:off x="182880" y="1005840"/>
          <a:ext cx="6976418" cy="4203700"/>
        </p:xfrm>
        <a:graphic>
          <a:graphicData uri="http://schemas.openxmlformats.org/drawingml/2006/table">
            <a:tbl>
              <a:tblPr firstRow="1" bandRow="1"/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62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Source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Events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Fractional Uncertainty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Flux (simulated background)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GENIE (not including CCQE)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12.0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CCQE shape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13.0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Beam angle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l-P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Electromagnetic energy scale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13.0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Reconstruction efficiency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2.7</a:t>
                      </a:r>
                      <a:endParaRPr lang="hr-H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2p2h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4.0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DFR-NC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lang="nb-NO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Rad correction 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0.0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Total systematic uncertainty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nb-NO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31.2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4.2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5.1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Statistical uncertainty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33.6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4.5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r-HR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12.1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78" name="TextBox 277">
            <a:extLst>
              <a:ext uri="{FF2B5EF4-FFF2-40B4-BE49-F238E27FC236}">
                <a16:creationId xmlns:a16="http://schemas.microsoft.com/office/drawing/2014/main" id="{3CFBD8C6-EF8C-B94F-9D84-51C59A916CD1}"/>
              </a:ext>
            </a:extLst>
          </p:cNvPr>
          <p:cNvSpPr txBox="1"/>
          <p:nvPr/>
        </p:nvSpPr>
        <p:spPr>
          <a:xfrm>
            <a:off x="97920" y="5382906"/>
            <a:ext cx="5863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ME: E. Valencia Doc-DB:</a:t>
            </a:r>
            <a:r>
              <a:rPr lang="is-IS" sz="1600" dirty="0">
                <a:solidFill>
                  <a:srgbClr val="FF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19390 (cosmetic modification)</a:t>
            </a:r>
          </a:p>
          <a:p>
            <a:r>
              <a:rPr lang="is-IS" sz="1600" dirty="0">
                <a:solidFill>
                  <a:srgbClr val="FF0E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LE: Phys. Rev. D 93, 112007 (2016)</a:t>
            </a:r>
          </a:p>
        </p:txBody>
      </p:sp>
      <p:sp>
        <p:nvSpPr>
          <p:cNvPr id="621" name="TextBox 620">
            <a:extLst>
              <a:ext uri="{FF2B5EF4-FFF2-40B4-BE49-F238E27FC236}">
                <a16:creationId xmlns:a16="http://schemas.microsoft.com/office/drawing/2014/main" id="{F8D8A08E-3120-F445-9FDE-51614B6FC1ED}"/>
              </a:ext>
            </a:extLst>
          </p:cNvPr>
          <p:cNvSpPr txBox="1"/>
          <p:nvPr/>
        </p:nvSpPr>
        <p:spPr>
          <a:xfrm>
            <a:off x="8093075" y="3754526"/>
            <a:ext cx="3429000" cy="1446550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 lot has changed since LE publication, so we will adapt a different approach</a:t>
            </a:r>
          </a:p>
        </p:txBody>
      </p:sp>
      <p:sp>
        <p:nvSpPr>
          <p:cNvPr id="1453" name="Rectangle 1452">
            <a:extLst>
              <a:ext uri="{FF2B5EF4-FFF2-40B4-BE49-F238E27FC236}">
                <a16:creationId xmlns:a16="http://schemas.microsoft.com/office/drawing/2014/main" id="{5EE682C4-F91D-C346-9485-6E56C79F4E76}"/>
              </a:ext>
            </a:extLst>
          </p:cNvPr>
          <p:cNvSpPr/>
          <p:nvPr/>
        </p:nvSpPr>
        <p:spPr>
          <a:xfrm>
            <a:off x="8067070" y="1196097"/>
            <a:ext cx="36072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For LE </a:t>
            </a:r>
            <a:r>
              <a:rPr lang="en-US" sz="2000" dirty="0" err="1">
                <a:latin typeface="Helvetica" pitchFamily="2" charset="0"/>
              </a:rPr>
              <a:t>NuE</a:t>
            </a:r>
            <a:r>
              <a:rPr lang="en-US" sz="2000" dirty="0">
                <a:latin typeface="Helvetica" pitchFamily="2" charset="0"/>
              </a:rPr>
              <a:t>: reconstruction efficiency uncertainty for electrons was assumed same as it is for muons, since both particles tracks are seeded using the same technique</a:t>
            </a:r>
            <a:endParaRPr lang="en-US" sz="2000" dirty="0">
              <a:effectLst/>
              <a:latin typeface="Helvetica" pitchFamily="2" charset="0"/>
            </a:endParaRPr>
          </a:p>
        </p:txBody>
      </p:sp>
      <p:sp>
        <p:nvSpPr>
          <p:cNvPr id="1919" name="Rectangle 1918">
            <a:extLst>
              <a:ext uri="{FF2B5EF4-FFF2-40B4-BE49-F238E27FC236}">
                <a16:creationId xmlns:a16="http://schemas.microsoft.com/office/drawing/2014/main" id="{FFF1F986-8831-FA47-AD36-3F0DF286A4B7}"/>
              </a:ext>
            </a:extLst>
          </p:cNvPr>
          <p:cNvSpPr/>
          <p:nvPr/>
        </p:nvSpPr>
        <p:spPr>
          <a:xfrm>
            <a:off x="190908" y="3347634"/>
            <a:ext cx="6949440" cy="365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63" name="Group 1462">
            <a:extLst>
              <a:ext uri="{FF2B5EF4-FFF2-40B4-BE49-F238E27FC236}">
                <a16:creationId xmlns:a16="http://schemas.microsoft.com/office/drawing/2014/main" id="{05B326D0-238F-F941-8BAC-18FD01CC40B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425" name="TextBox 1424">
              <a:hlinkClick r:id="rId40" action="ppaction://hlinksldjump"/>
              <a:extLst>
                <a:ext uri="{FF2B5EF4-FFF2-40B4-BE49-F238E27FC236}">
                  <a16:creationId xmlns:a16="http://schemas.microsoft.com/office/drawing/2014/main" id="{C7833C66-E4EB-2D40-973A-02B72BDB946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426" name="Parallelogram 1425">
              <a:hlinkClick r:id="rId40" action="ppaction://hlinksldjump"/>
              <a:extLst>
                <a:ext uri="{FF2B5EF4-FFF2-40B4-BE49-F238E27FC236}">
                  <a16:creationId xmlns:a16="http://schemas.microsoft.com/office/drawing/2014/main" id="{3CB593EE-98F2-D14B-A77C-C95AC2BCC66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Parallelogram 1426">
              <a:hlinkClick r:id="rId41" action="ppaction://hlinksldjump"/>
              <a:extLst>
                <a:ext uri="{FF2B5EF4-FFF2-40B4-BE49-F238E27FC236}">
                  <a16:creationId xmlns:a16="http://schemas.microsoft.com/office/drawing/2014/main" id="{E849879A-26EA-A042-9C68-F90B38F53A4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8" name="TextBox 1427">
              <a:hlinkClick r:id="rId42" action="ppaction://hlinksldjump"/>
              <a:extLst>
                <a:ext uri="{FF2B5EF4-FFF2-40B4-BE49-F238E27FC236}">
                  <a16:creationId xmlns:a16="http://schemas.microsoft.com/office/drawing/2014/main" id="{37E07BD5-ACC7-924F-BCC5-247DC92D778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429" name="Parallelogram 1428">
              <a:hlinkClick r:id="rId42" action="ppaction://hlinksldjump"/>
              <a:extLst>
                <a:ext uri="{FF2B5EF4-FFF2-40B4-BE49-F238E27FC236}">
                  <a16:creationId xmlns:a16="http://schemas.microsoft.com/office/drawing/2014/main" id="{AA8F714C-C181-6D43-A6FD-B29B004A032F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0" name="Parallelogram 1429">
              <a:hlinkClick r:id="rId43" action="ppaction://hlinksldjump"/>
              <a:extLst>
                <a:ext uri="{FF2B5EF4-FFF2-40B4-BE49-F238E27FC236}">
                  <a16:creationId xmlns:a16="http://schemas.microsoft.com/office/drawing/2014/main" id="{A7243786-62BE-3D42-8E3D-FE698657784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1" name="Parallelogram 143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EB09F41-A8E1-EB47-836F-F26B49B71B9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2" name="TextBox 1431">
              <a:hlinkClick r:id="rId45" action="ppaction://hlinksldjump"/>
              <a:extLst>
                <a:ext uri="{FF2B5EF4-FFF2-40B4-BE49-F238E27FC236}">
                  <a16:creationId xmlns:a16="http://schemas.microsoft.com/office/drawing/2014/main" id="{CCC424C9-0732-6442-9CBD-710A310A8F7D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433" name="Parallelogram 14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7C8D8E48-A245-424E-88D4-7BCA631A9DCD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4" name="Parallelogram 1433">
              <a:hlinkClick r:id="rId46" action="ppaction://hlinksldjump"/>
              <a:extLst>
                <a:ext uri="{FF2B5EF4-FFF2-40B4-BE49-F238E27FC236}">
                  <a16:creationId xmlns:a16="http://schemas.microsoft.com/office/drawing/2014/main" id="{C436D729-F512-B942-A2B5-CB06D602F18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TextBox 1434">
              <a:hlinkClick r:id="rId47" action="ppaction://hlinksldjump"/>
              <a:extLst>
                <a:ext uri="{FF2B5EF4-FFF2-40B4-BE49-F238E27FC236}">
                  <a16:creationId xmlns:a16="http://schemas.microsoft.com/office/drawing/2014/main" id="{31F48088-20A1-0A41-AFED-7690FE3F9AA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436" name="Parallelogram 1435">
              <a:hlinkClick r:id="rId47" action="ppaction://hlinksldjump"/>
              <a:extLst>
                <a:ext uri="{FF2B5EF4-FFF2-40B4-BE49-F238E27FC236}">
                  <a16:creationId xmlns:a16="http://schemas.microsoft.com/office/drawing/2014/main" id="{72831C3C-3296-1841-966B-B1D8FD63A431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" name="Parallelogram 1436">
              <a:hlinkClick r:id="rId48" action="ppaction://hlinksldjump"/>
              <a:extLst>
                <a:ext uri="{FF2B5EF4-FFF2-40B4-BE49-F238E27FC236}">
                  <a16:creationId xmlns:a16="http://schemas.microsoft.com/office/drawing/2014/main" id="{58BFF87C-39A5-224D-810F-D64CC24837D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" name="Parallelogram 1437">
              <a:hlinkClick r:id="rId49" action="ppaction://hlinksldjump"/>
              <a:extLst>
                <a:ext uri="{FF2B5EF4-FFF2-40B4-BE49-F238E27FC236}">
                  <a16:creationId xmlns:a16="http://schemas.microsoft.com/office/drawing/2014/main" id="{54D7359A-6481-E74F-A37E-8684054CD26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Parallelogram 1438">
              <a:hlinkClick r:id="rId50" action="ppaction://hlinksldjump"/>
              <a:extLst>
                <a:ext uri="{FF2B5EF4-FFF2-40B4-BE49-F238E27FC236}">
                  <a16:creationId xmlns:a16="http://schemas.microsoft.com/office/drawing/2014/main" id="{C7C97E0C-324E-0F45-83A7-177A3D8522D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0" name="Parallelogram 1439">
              <a:hlinkClick r:id="rId51" action="ppaction://hlinksldjump"/>
              <a:extLst>
                <a:ext uri="{FF2B5EF4-FFF2-40B4-BE49-F238E27FC236}">
                  <a16:creationId xmlns:a16="http://schemas.microsoft.com/office/drawing/2014/main" id="{8CFBD912-89BC-FB4E-AF7D-1B375A07FBF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Parallelogram 1440">
              <a:hlinkClick r:id="rId52" action="ppaction://hlinksldjump"/>
              <a:extLst>
                <a:ext uri="{FF2B5EF4-FFF2-40B4-BE49-F238E27FC236}">
                  <a16:creationId xmlns:a16="http://schemas.microsoft.com/office/drawing/2014/main" id="{AAA384B4-6A01-BD41-9334-449D0EED5472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2" name="Parallelogram 1441">
              <a:hlinkClick r:id="rId53" action="ppaction://hlinksldjump"/>
              <a:extLst>
                <a:ext uri="{FF2B5EF4-FFF2-40B4-BE49-F238E27FC236}">
                  <a16:creationId xmlns:a16="http://schemas.microsoft.com/office/drawing/2014/main" id="{290B2E6D-2D0C-C646-A6D3-143CEE299EC5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3" name="Parallelogram 1442">
              <a:hlinkClick r:id="rId54" action="ppaction://hlinksldjump"/>
              <a:extLst>
                <a:ext uri="{FF2B5EF4-FFF2-40B4-BE49-F238E27FC236}">
                  <a16:creationId xmlns:a16="http://schemas.microsoft.com/office/drawing/2014/main" id="{6CFE9030-072B-784C-A77C-CDC3849DC76E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4" name="Parallelogram 1443">
              <a:hlinkClick r:id="rId55" action="ppaction://hlinksldjump"/>
              <a:extLst>
                <a:ext uri="{FF2B5EF4-FFF2-40B4-BE49-F238E27FC236}">
                  <a16:creationId xmlns:a16="http://schemas.microsoft.com/office/drawing/2014/main" id="{8EB8BC23-CD53-4A40-884F-C4013BF922E4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Parallelogram 1444">
              <a:hlinkClick r:id="rId56" action="ppaction://hlinksldjump"/>
              <a:extLst>
                <a:ext uri="{FF2B5EF4-FFF2-40B4-BE49-F238E27FC236}">
                  <a16:creationId xmlns:a16="http://schemas.microsoft.com/office/drawing/2014/main" id="{95B77451-3391-8C41-98BF-65A89EF450A7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6" name="Parallelogram 1445">
              <a:hlinkClick r:id="rId57" action="ppaction://hlinksldjump"/>
              <a:extLst>
                <a:ext uri="{FF2B5EF4-FFF2-40B4-BE49-F238E27FC236}">
                  <a16:creationId xmlns:a16="http://schemas.microsoft.com/office/drawing/2014/main" id="{3E74BF6A-6430-EC47-9D38-DADDEDEECD8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Parallelogram 1446">
              <a:hlinkClick r:id="rId58" action="ppaction://hlinksldjump"/>
              <a:extLst>
                <a:ext uri="{FF2B5EF4-FFF2-40B4-BE49-F238E27FC236}">
                  <a16:creationId xmlns:a16="http://schemas.microsoft.com/office/drawing/2014/main" id="{27C44737-8407-6E45-A912-4970122D25C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8" name="TextBox 1447">
              <a:hlinkClick r:id="rId59" action="ppaction://hlinksldjump"/>
              <a:extLst>
                <a:ext uri="{FF2B5EF4-FFF2-40B4-BE49-F238E27FC236}">
                  <a16:creationId xmlns:a16="http://schemas.microsoft.com/office/drawing/2014/main" id="{AAA941C2-33C6-8C43-963A-2714E8EA721D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449" name="Parallelogram 1448">
              <a:hlinkClick r:id="rId59" action="ppaction://hlinksldjump"/>
              <a:extLst>
                <a:ext uri="{FF2B5EF4-FFF2-40B4-BE49-F238E27FC236}">
                  <a16:creationId xmlns:a16="http://schemas.microsoft.com/office/drawing/2014/main" id="{919F9775-16E5-F74D-8BE6-EDCE46235BA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0" name="Parallelogram 1449">
              <a:hlinkClick r:id="rId60" action="ppaction://hlinksldjump"/>
              <a:extLst>
                <a:ext uri="{FF2B5EF4-FFF2-40B4-BE49-F238E27FC236}">
                  <a16:creationId xmlns:a16="http://schemas.microsoft.com/office/drawing/2014/main" id="{B0D7AC88-1A26-434E-8CE6-36B42970E36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1" name="Parallelogram 1450">
              <a:hlinkClick r:id="rId61" action="ppaction://hlinksldjump"/>
              <a:extLst>
                <a:ext uri="{FF2B5EF4-FFF2-40B4-BE49-F238E27FC236}">
                  <a16:creationId xmlns:a16="http://schemas.microsoft.com/office/drawing/2014/main" id="{46938D40-79B9-014D-B055-326D6175D75A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2" name="Parallelogram 1451">
              <a:hlinkClick r:id="rId62" action="ppaction://hlinksldjump"/>
              <a:extLst>
                <a:ext uri="{FF2B5EF4-FFF2-40B4-BE49-F238E27FC236}">
                  <a16:creationId xmlns:a16="http://schemas.microsoft.com/office/drawing/2014/main" id="{3886A11F-C3CC-BE42-B89A-EE13FD76A4C7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4" name="Parallelogram 1453">
              <a:hlinkClick r:id="rId63" action="ppaction://hlinksldjump"/>
              <a:extLst>
                <a:ext uri="{FF2B5EF4-FFF2-40B4-BE49-F238E27FC236}">
                  <a16:creationId xmlns:a16="http://schemas.microsoft.com/office/drawing/2014/main" id="{E92FACFD-88EE-6B4E-8ABD-43561AEA74A8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5" name="TextBox 1454">
              <a:hlinkClick r:id="rId64" action="ppaction://hlinksldjump"/>
              <a:extLst>
                <a:ext uri="{FF2B5EF4-FFF2-40B4-BE49-F238E27FC236}">
                  <a16:creationId xmlns:a16="http://schemas.microsoft.com/office/drawing/2014/main" id="{2D798E04-EF6C-8F4C-A049-D74BC554BD06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456" name="Parallelogram 1455">
              <a:hlinkClick r:id="rId64" action="ppaction://hlinksldjump"/>
              <a:extLst>
                <a:ext uri="{FF2B5EF4-FFF2-40B4-BE49-F238E27FC236}">
                  <a16:creationId xmlns:a16="http://schemas.microsoft.com/office/drawing/2014/main" id="{A598F630-7289-7C44-8B52-EFC96E6D95F4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7" name="Parallelogram 1456">
              <a:hlinkClick r:id="rId65" action="ppaction://hlinksldjump"/>
              <a:extLst>
                <a:ext uri="{FF2B5EF4-FFF2-40B4-BE49-F238E27FC236}">
                  <a16:creationId xmlns:a16="http://schemas.microsoft.com/office/drawing/2014/main" id="{2C60919A-A618-DD43-9648-6A745227070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8" name="Parallelogram 1457">
              <a:hlinkClick r:id="rId66" action="ppaction://hlinksldjump"/>
              <a:extLst>
                <a:ext uri="{FF2B5EF4-FFF2-40B4-BE49-F238E27FC236}">
                  <a16:creationId xmlns:a16="http://schemas.microsoft.com/office/drawing/2014/main" id="{6BE5B0FB-88A7-7448-ABB9-6300B83915A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9" name="TextBox 145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0E2BDCE-75B7-804E-9771-58433FE96AB9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460" name="Parallelogram 1459">
              <a:hlinkClick r:id="rId67" action="ppaction://hlinksldjump"/>
              <a:extLst>
                <a:ext uri="{FF2B5EF4-FFF2-40B4-BE49-F238E27FC236}">
                  <a16:creationId xmlns:a16="http://schemas.microsoft.com/office/drawing/2014/main" id="{77AF1968-5A6D-2E47-B748-E2E9FEDDFB52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1" name="Parallelogram 1460">
              <a:hlinkClick r:id="rId68" action="ppaction://hlinksldjump"/>
              <a:extLst>
                <a:ext uri="{FF2B5EF4-FFF2-40B4-BE49-F238E27FC236}">
                  <a16:creationId xmlns:a16="http://schemas.microsoft.com/office/drawing/2014/main" id="{C4476AE4-A641-C645-B958-9312EA3C623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2" name="Parallelogram 1461">
              <a:hlinkClick r:id="rId69" action="ppaction://hlinksldjump"/>
              <a:extLst>
                <a:ext uri="{FF2B5EF4-FFF2-40B4-BE49-F238E27FC236}">
                  <a16:creationId xmlns:a16="http://schemas.microsoft.com/office/drawing/2014/main" id="{EB7457F5-97CD-6E43-A877-E44EED8E6D39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1822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9C03-297B-304D-A962-037A27DC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Analysis Status Update </a:t>
            </a: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055C94C3-EDA9-A548-85EB-F2F15C8AFAAE}"/>
              </a:ext>
            </a:extLst>
          </p:cNvPr>
          <p:cNvSpPr txBox="1"/>
          <p:nvPr/>
        </p:nvSpPr>
        <p:spPr>
          <a:xfrm>
            <a:off x="10276783" y="595522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Courtesy: Edgar </a:t>
            </a:r>
          </a:p>
        </p:txBody>
      </p:sp>
      <p:sp>
        <p:nvSpPr>
          <p:cNvPr id="1132" name="Rectangle 1131">
            <a:extLst>
              <a:ext uri="{FF2B5EF4-FFF2-40B4-BE49-F238E27FC236}">
                <a16:creationId xmlns:a16="http://schemas.microsoft.com/office/drawing/2014/main" id="{6A52A023-5530-E54A-9D6F-38A469C41C85}"/>
              </a:ext>
            </a:extLst>
          </p:cNvPr>
          <p:cNvSpPr/>
          <p:nvPr/>
        </p:nvSpPr>
        <p:spPr>
          <a:xfrm>
            <a:off x="251061" y="1065777"/>
            <a:ext cx="1155835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increase in Genie uncertainty don’t appear when the wiggle effect was used but uncertainties increase when wiggle effect was removed for these cases: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CV + Radiative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CV without Rad Corr.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issue disappear when any of the 8 MC channels turned off or when we apply the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CCQEBkg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wgt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Results from last September didn’t show this issue.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There might be a bug introduced in recent times. Will be seeking help from Dan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fix the issue.  </a:t>
            </a:r>
            <a:endParaRPr lang="en-US" sz="2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82" name="Group 1181">
            <a:extLst>
              <a:ext uri="{FF2B5EF4-FFF2-40B4-BE49-F238E27FC236}">
                <a16:creationId xmlns:a16="http://schemas.microsoft.com/office/drawing/2014/main" id="{0E110313-357F-D94E-BD39-E54464C9466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45" name="TextBox 1144">
              <a:hlinkClick r:id="rId40" action="ppaction://hlinksldjump"/>
              <a:extLst>
                <a:ext uri="{FF2B5EF4-FFF2-40B4-BE49-F238E27FC236}">
                  <a16:creationId xmlns:a16="http://schemas.microsoft.com/office/drawing/2014/main" id="{B289C754-DC7A-1E4A-AC56-81E6F6FDB09E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46" name="Parallelogram 1145">
              <a:hlinkClick r:id="rId40" action="ppaction://hlinksldjump"/>
              <a:extLst>
                <a:ext uri="{FF2B5EF4-FFF2-40B4-BE49-F238E27FC236}">
                  <a16:creationId xmlns:a16="http://schemas.microsoft.com/office/drawing/2014/main" id="{C9E7DF0C-B883-8642-9603-E1E206F8669E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7" name="Parallelogram 1146">
              <a:hlinkClick r:id="rId41" action="ppaction://hlinksldjump"/>
              <a:extLst>
                <a:ext uri="{FF2B5EF4-FFF2-40B4-BE49-F238E27FC236}">
                  <a16:creationId xmlns:a16="http://schemas.microsoft.com/office/drawing/2014/main" id="{7AD3A82E-5B7A-E249-888C-9574B3CDC5A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8" name="TextBox 1147">
              <a:hlinkClick r:id="rId42" action="ppaction://hlinksldjump"/>
              <a:extLst>
                <a:ext uri="{FF2B5EF4-FFF2-40B4-BE49-F238E27FC236}">
                  <a16:creationId xmlns:a16="http://schemas.microsoft.com/office/drawing/2014/main" id="{053B4E43-27D3-3D43-B01E-656B5A112136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49" name="Parallelogram 1148">
              <a:hlinkClick r:id="rId42" action="ppaction://hlinksldjump"/>
              <a:extLst>
                <a:ext uri="{FF2B5EF4-FFF2-40B4-BE49-F238E27FC236}">
                  <a16:creationId xmlns:a16="http://schemas.microsoft.com/office/drawing/2014/main" id="{0346127B-2017-2B4A-93EA-B469963E39F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0" name="Parallelogram 1149">
              <a:hlinkClick r:id="rId43" action="ppaction://hlinksldjump"/>
              <a:extLst>
                <a:ext uri="{FF2B5EF4-FFF2-40B4-BE49-F238E27FC236}">
                  <a16:creationId xmlns:a16="http://schemas.microsoft.com/office/drawing/2014/main" id="{86108007-EFA0-BB47-B778-E59622D1275D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1" name="Parallelogram 1150">
              <a:hlinkClick r:id="rId44" action="ppaction://hlinksldjump"/>
              <a:extLst>
                <a:ext uri="{FF2B5EF4-FFF2-40B4-BE49-F238E27FC236}">
                  <a16:creationId xmlns:a16="http://schemas.microsoft.com/office/drawing/2014/main" id="{6BCEC1B0-8A81-4641-A37E-643A08F31D0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2" name="TextBox 1151">
              <a:hlinkClick r:id="rId45" action="ppaction://hlinksldjump"/>
              <a:extLst>
                <a:ext uri="{FF2B5EF4-FFF2-40B4-BE49-F238E27FC236}">
                  <a16:creationId xmlns:a16="http://schemas.microsoft.com/office/drawing/2014/main" id="{C08A1316-FCE2-F24E-BF70-530A07B38DF7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53" name="Parallelogram 1152">
              <a:hlinkClick r:id="rId45" action="ppaction://hlinksldjump"/>
              <a:extLst>
                <a:ext uri="{FF2B5EF4-FFF2-40B4-BE49-F238E27FC236}">
                  <a16:creationId xmlns:a16="http://schemas.microsoft.com/office/drawing/2014/main" id="{D433895D-6FAE-D149-A65D-4C92D53080C4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4" name="Parallelogram 1153">
              <a:hlinkClick r:id="rId46" action="ppaction://hlinksldjump"/>
              <a:extLst>
                <a:ext uri="{FF2B5EF4-FFF2-40B4-BE49-F238E27FC236}">
                  <a16:creationId xmlns:a16="http://schemas.microsoft.com/office/drawing/2014/main" id="{BF08F849-1008-214C-AC80-9D48AE912477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5" name="TextBox 1154">
              <a:hlinkClick r:id="rId47" action="ppaction://hlinksldjump"/>
              <a:extLst>
                <a:ext uri="{FF2B5EF4-FFF2-40B4-BE49-F238E27FC236}">
                  <a16:creationId xmlns:a16="http://schemas.microsoft.com/office/drawing/2014/main" id="{44B1C917-186A-6745-BC43-D67A1829B209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56" name="Parallelogram 1155">
              <a:hlinkClick r:id="rId47" action="ppaction://hlinksldjump"/>
              <a:extLst>
                <a:ext uri="{FF2B5EF4-FFF2-40B4-BE49-F238E27FC236}">
                  <a16:creationId xmlns:a16="http://schemas.microsoft.com/office/drawing/2014/main" id="{3DB2F555-188A-0C4B-9043-E82B7FE4BC4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7" name="Parallelogram 1156">
              <a:hlinkClick r:id="rId48" action="ppaction://hlinksldjump"/>
              <a:extLst>
                <a:ext uri="{FF2B5EF4-FFF2-40B4-BE49-F238E27FC236}">
                  <a16:creationId xmlns:a16="http://schemas.microsoft.com/office/drawing/2014/main" id="{4EA20A3B-C1B3-6042-B488-774150ACDBD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8" name="Parallelogram 1157">
              <a:hlinkClick r:id="rId49" action="ppaction://hlinksldjump"/>
              <a:extLst>
                <a:ext uri="{FF2B5EF4-FFF2-40B4-BE49-F238E27FC236}">
                  <a16:creationId xmlns:a16="http://schemas.microsoft.com/office/drawing/2014/main" id="{6C486A68-802C-A04F-A579-EC5B95BC0D5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9" name="Parallelogram 1158">
              <a:hlinkClick r:id="rId50" action="ppaction://hlinksldjump"/>
              <a:extLst>
                <a:ext uri="{FF2B5EF4-FFF2-40B4-BE49-F238E27FC236}">
                  <a16:creationId xmlns:a16="http://schemas.microsoft.com/office/drawing/2014/main" id="{2F75A4BE-3FEE-A447-846D-43568EB1EAD0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0" name="Parallelogram 1159">
              <a:hlinkClick r:id="rId51" action="ppaction://hlinksldjump"/>
              <a:extLst>
                <a:ext uri="{FF2B5EF4-FFF2-40B4-BE49-F238E27FC236}">
                  <a16:creationId xmlns:a16="http://schemas.microsoft.com/office/drawing/2014/main" id="{4A97EDE6-B05B-7A4A-81F8-EF6D2BD44E43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1" name="Parallelogram 1160">
              <a:hlinkClick r:id="rId52" action="ppaction://hlinksldjump"/>
              <a:extLst>
                <a:ext uri="{FF2B5EF4-FFF2-40B4-BE49-F238E27FC236}">
                  <a16:creationId xmlns:a16="http://schemas.microsoft.com/office/drawing/2014/main" id="{E9E0F8CE-E165-B048-B09C-A0174E3FEBA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2" name="Parallelogram 1161">
              <a:hlinkClick r:id="rId53" action="ppaction://hlinksldjump"/>
              <a:extLst>
                <a:ext uri="{FF2B5EF4-FFF2-40B4-BE49-F238E27FC236}">
                  <a16:creationId xmlns:a16="http://schemas.microsoft.com/office/drawing/2014/main" id="{BD54971C-4B4F-0446-A291-488EFCBFDA30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3" name="Parallelogram 1162">
              <a:hlinkClick r:id="rId54" action="ppaction://hlinksldjump"/>
              <a:extLst>
                <a:ext uri="{FF2B5EF4-FFF2-40B4-BE49-F238E27FC236}">
                  <a16:creationId xmlns:a16="http://schemas.microsoft.com/office/drawing/2014/main" id="{62643A61-6DAC-9C41-8108-ABD6A5F4671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4" name="Parallelogram 1163">
              <a:hlinkClick r:id="rId55" action="ppaction://hlinksldjump"/>
              <a:extLst>
                <a:ext uri="{FF2B5EF4-FFF2-40B4-BE49-F238E27FC236}">
                  <a16:creationId xmlns:a16="http://schemas.microsoft.com/office/drawing/2014/main" id="{4B200842-6E78-C44A-BE32-785084318EA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5" name="Parallelogram 1164">
              <a:hlinkClick r:id="rId56" action="ppaction://hlinksldjump"/>
              <a:extLst>
                <a:ext uri="{FF2B5EF4-FFF2-40B4-BE49-F238E27FC236}">
                  <a16:creationId xmlns:a16="http://schemas.microsoft.com/office/drawing/2014/main" id="{8B4D59B7-926D-8741-A10A-34D35F5DB05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6" name="Parallelogram 1165">
              <a:hlinkClick r:id="rId57" action="ppaction://hlinksldjump"/>
              <a:extLst>
                <a:ext uri="{FF2B5EF4-FFF2-40B4-BE49-F238E27FC236}">
                  <a16:creationId xmlns:a16="http://schemas.microsoft.com/office/drawing/2014/main" id="{4C20C42A-B028-9745-ACE2-C3D107B2FB1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7" name="Parallelogram 1166">
              <a:hlinkClick r:id="rId58" action="ppaction://hlinksldjump"/>
              <a:extLst>
                <a:ext uri="{FF2B5EF4-FFF2-40B4-BE49-F238E27FC236}">
                  <a16:creationId xmlns:a16="http://schemas.microsoft.com/office/drawing/2014/main" id="{3F45DAA5-BA5F-8E4A-8FA2-2E0469ECF8AF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TextBox 1167">
              <a:hlinkClick r:id="rId59" action="ppaction://hlinksldjump"/>
              <a:extLst>
                <a:ext uri="{FF2B5EF4-FFF2-40B4-BE49-F238E27FC236}">
                  <a16:creationId xmlns:a16="http://schemas.microsoft.com/office/drawing/2014/main" id="{FFBCB391-D1DC-6342-967A-C40784FC4A58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69" name="Parallelogram 1168">
              <a:hlinkClick r:id="rId59" action="ppaction://hlinksldjump"/>
              <a:extLst>
                <a:ext uri="{FF2B5EF4-FFF2-40B4-BE49-F238E27FC236}">
                  <a16:creationId xmlns:a16="http://schemas.microsoft.com/office/drawing/2014/main" id="{982DA21A-CDDE-F346-BDE8-2B619F18588C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Parallelogram 1169">
              <a:hlinkClick r:id="rId60" action="ppaction://hlinksldjump"/>
              <a:extLst>
                <a:ext uri="{FF2B5EF4-FFF2-40B4-BE49-F238E27FC236}">
                  <a16:creationId xmlns:a16="http://schemas.microsoft.com/office/drawing/2014/main" id="{0C4E4C8E-4DB3-D749-A950-86BCF66E43A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Parallelogram 1170">
              <a:hlinkClick r:id="rId61" action="ppaction://hlinksldjump"/>
              <a:extLst>
                <a:ext uri="{FF2B5EF4-FFF2-40B4-BE49-F238E27FC236}">
                  <a16:creationId xmlns:a16="http://schemas.microsoft.com/office/drawing/2014/main" id="{31839C2A-6F93-8545-B00E-D8617C6D341E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2" name="Parallelogram 1171">
              <a:hlinkClick r:id="rId62" action="ppaction://hlinksldjump"/>
              <a:extLst>
                <a:ext uri="{FF2B5EF4-FFF2-40B4-BE49-F238E27FC236}">
                  <a16:creationId xmlns:a16="http://schemas.microsoft.com/office/drawing/2014/main" id="{E09F2785-380C-A84D-9F99-BAE2E1031CB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Parallelogram 1172">
              <a:hlinkClick r:id="rId63" action="ppaction://hlinksldjump"/>
              <a:extLst>
                <a:ext uri="{FF2B5EF4-FFF2-40B4-BE49-F238E27FC236}">
                  <a16:creationId xmlns:a16="http://schemas.microsoft.com/office/drawing/2014/main" id="{5F784190-765C-4944-892A-2EEAE165439E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TextBox 1173">
              <a:hlinkClick r:id="rId64" action="ppaction://hlinksldjump"/>
              <a:extLst>
                <a:ext uri="{FF2B5EF4-FFF2-40B4-BE49-F238E27FC236}">
                  <a16:creationId xmlns:a16="http://schemas.microsoft.com/office/drawing/2014/main" id="{7C2FCB1E-5905-7744-B51F-B4A993EA9E69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75" name="Parallelogram 1174">
              <a:hlinkClick r:id="rId64" action="ppaction://hlinksldjump"/>
              <a:extLst>
                <a:ext uri="{FF2B5EF4-FFF2-40B4-BE49-F238E27FC236}">
                  <a16:creationId xmlns:a16="http://schemas.microsoft.com/office/drawing/2014/main" id="{23C266C5-B2AA-E943-9A1A-43BD264D712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Parallelogram 1175">
              <a:hlinkClick r:id="rId65" action="ppaction://hlinksldjump"/>
              <a:extLst>
                <a:ext uri="{FF2B5EF4-FFF2-40B4-BE49-F238E27FC236}">
                  <a16:creationId xmlns:a16="http://schemas.microsoft.com/office/drawing/2014/main" id="{93C10F01-5505-E14E-8BE6-4C1A13249B24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Parallelogram 1176">
              <a:hlinkClick r:id="rId66" action="ppaction://hlinksldjump"/>
              <a:extLst>
                <a:ext uri="{FF2B5EF4-FFF2-40B4-BE49-F238E27FC236}">
                  <a16:creationId xmlns:a16="http://schemas.microsoft.com/office/drawing/2014/main" id="{80C2DA27-6336-8248-9FDB-8BFA678F9CC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8" name="TextBox 1177">
              <a:hlinkClick r:id="rId67" action="ppaction://hlinksldjump"/>
              <a:extLst>
                <a:ext uri="{FF2B5EF4-FFF2-40B4-BE49-F238E27FC236}">
                  <a16:creationId xmlns:a16="http://schemas.microsoft.com/office/drawing/2014/main" id="{C40CDFBD-5C55-8343-867A-3603C8BFC21F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79" name="Parallelogram 1178">
              <a:hlinkClick r:id="rId67" action="ppaction://hlinksldjump"/>
              <a:extLst>
                <a:ext uri="{FF2B5EF4-FFF2-40B4-BE49-F238E27FC236}">
                  <a16:creationId xmlns:a16="http://schemas.microsoft.com/office/drawing/2014/main" id="{72066F57-4ADA-5340-8EA2-4FE9D4D83B57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Parallelogram 1179">
              <a:hlinkClick r:id="rId68" action="ppaction://hlinksldjump"/>
              <a:extLst>
                <a:ext uri="{FF2B5EF4-FFF2-40B4-BE49-F238E27FC236}">
                  <a16:creationId xmlns:a16="http://schemas.microsoft.com/office/drawing/2014/main" id="{D834F7F4-E0F4-9B42-9D31-FE84A8264C4A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Parallelogram 1180">
              <a:hlinkClick r:id="rId69" action="ppaction://hlinksldjump"/>
              <a:extLst>
                <a:ext uri="{FF2B5EF4-FFF2-40B4-BE49-F238E27FC236}">
                  <a16:creationId xmlns:a16="http://schemas.microsoft.com/office/drawing/2014/main" id="{281722CA-52E8-0648-8207-8018A8D7F491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06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C2C2-31D1-3B4C-876A-454345AF0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Flux Constraint Status Update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F1F92-752B-E54B-8737-10C27FDC5E69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3874" t="6392"/>
          <a:stretch/>
        </p:blipFill>
        <p:spPr>
          <a:xfrm>
            <a:off x="63499" y="914402"/>
            <a:ext cx="4796313" cy="3764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215B53-4C9D-8146-BA0B-951FA3175104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t="2559"/>
          <a:stretch/>
        </p:blipFill>
        <p:spPr>
          <a:xfrm>
            <a:off x="5010146" y="883406"/>
            <a:ext cx="4051332" cy="384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A4902C-6F10-D949-BCFC-898CA0D4FF04}"/>
              </a:ext>
            </a:extLst>
          </p:cNvPr>
          <p:cNvSpPr/>
          <p:nvPr/>
        </p:nvSpPr>
        <p:spPr>
          <a:xfrm>
            <a:off x="15500" y="4710042"/>
            <a:ext cx="12150672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Fractional uncertainty (RMS/mean) from the probability distribution of integral of flux universes from 2 - 20 GeV (from left fig.) ~11.5% for unconstrained and ~7.8% for constrained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fractional flux uncertainty between 2 – 20 GeV from right fig. is within 8% - 12% for unconstrained and within 7 – 9 % for constrained flux.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Aim is to get consistency between these two figs. </a:t>
            </a:r>
            <a:endParaRPr lang="en-US" sz="2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DA939688-DE85-BF4D-B14C-90F4F1A55457}"/>
              </a:ext>
            </a:extLst>
          </p:cNvPr>
          <p:cNvSpPr txBox="1"/>
          <p:nvPr/>
        </p:nvSpPr>
        <p:spPr>
          <a:xfrm>
            <a:off x="8799160" y="927572"/>
            <a:ext cx="178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details:</a:t>
            </a:r>
          </a:p>
          <a:p>
            <a:r>
              <a:rPr lang="en-US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</a:t>
            </a:r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-DB 21200</a:t>
            </a: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F55697EE-9AA7-0A48-B147-65F93AE800AD}"/>
              </a:ext>
            </a:extLst>
          </p:cNvPr>
          <p:cNvSpPr txBox="1"/>
          <p:nvPr/>
        </p:nvSpPr>
        <p:spPr>
          <a:xfrm>
            <a:off x="8786293" y="1606349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Courtesy: Deepika </a:t>
            </a:r>
          </a:p>
        </p:txBody>
      </p:sp>
      <p:grpSp>
        <p:nvGrpSpPr>
          <p:cNvPr id="1185" name="Group 1184">
            <a:extLst>
              <a:ext uri="{FF2B5EF4-FFF2-40B4-BE49-F238E27FC236}">
                <a16:creationId xmlns:a16="http://schemas.microsoft.com/office/drawing/2014/main" id="{A3CF49EA-AA4B-AC49-A6A9-7BC19B873E2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107" name="TextBox 11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B0ABF737-6D9E-124A-88F7-A375FD50BA2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108" name="Parallelogram 1107">
              <a:hlinkClick r:id="rId42" action="ppaction://hlinksldjump"/>
              <a:extLst>
                <a:ext uri="{FF2B5EF4-FFF2-40B4-BE49-F238E27FC236}">
                  <a16:creationId xmlns:a16="http://schemas.microsoft.com/office/drawing/2014/main" id="{BF3ABE69-4691-F34F-882D-979D6A7DF847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Parallelogram 11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9116C8FF-1725-894B-BBCC-8F92A553E09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hlinkClick r:id="rId44" action="ppaction://hlinksldjump"/>
              <a:extLst>
                <a:ext uri="{FF2B5EF4-FFF2-40B4-BE49-F238E27FC236}">
                  <a16:creationId xmlns:a16="http://schemas.microsoft.com/office/drawing/2014/main" id="{4E6513CE-16F6-BA4D-8A28-F5C60C848DC0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111" name="Parallelogram 1110">
              <a:hlinkClick r:id="rId44" action="ppaction://hlinksldjump"/>
              <a:extLst>
                <a:ext uri="{FF2B5EF4-FFF2-40B4-BE49-F238E27FC236}">
                  <a16:creationId xmlns:a16="http://schemas.microsoft.com/office/drawing/2014/main" id="{9F253750-76BF-BD45-B023-416B174ECC9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2" name="Parallelogram 11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2EE8A6FD-015C-D847-AF15-EAFB78845F29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Parallelogram 11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9F03520E-1E50-EB47-B2FE-F22351C89EF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A520FDE7-9A8F-2F40-9C8B-172334E54979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115" name="Parallelogram 1114">
              <a:hlinkClick r:id="rId47" action="ppaction://hlinksldjump"/>
              <a:extLst>
                <a:ext uri="{FF2B5EF4-FFF2-40B4-BE49-F238E27FC236}">
                  <a16:creationId xmlns:a16="http://schemas.microsoft.com/office/drawing/2014/main" id="{4C2AED6B-B544-1948-944A-FDBF79022349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6" name="Parallelogram 1115">
              <a:hlinkClick r:id="rId48" action="ppaction://hlinksldjump"/>
              <a:extLst>
                <a:ext uri="{FF2B5EF4-FFF2-40B4-BE49-F238E27FC236}">
                  <a16:creationId xmlns:a16="http://schemas.microsoft.com/office/drawing/2014/main" id="{5BB9328D-CAE1-C343-B378-1265D0C9028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TextBox 1116">
              <a:hlinkClick r:id="rId49" action="ppaction://hlinksldjump"/>
              <a:extLst>
                <a:ext uri="{FF2B5EF4-FFF2-40B4-BE49-F238E27FC236}">
                  <a16:creationId xmlns:a16="http://schemas.microsoft.com/office/drawing/2014/main" id="{C5AB82EC-4F29-4C41-99DB-E733625B033B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118" name="Parallelogram 1117">
              <a:hlinkClick r:id="rId49" action="ppaction://hlinksldjump"/>
              <a:extLst>
                <a:ext uri="{FF2B5EF4-FFF2-40B4-BE49-F238E27FC236}">
                  <a16:creationId xmlns:a16="http://schemas.microsoft.com/office/drawing/2014/main" id="{D4896D06-7405-A648-8828-31E1CB235E9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9" name="Parallelogram 1118">
              <a:hlinkClick r:id="rId50" action="ppaction://hlinksldjump"/>
              <a:extLst>
                <a:ext uri="{FF2B5EF4-FFF2-40B4-BE49-F238E27FC236}">
                  <a16:creationId xmlns:a16="http://schemas.microsoft.com/office/drawing/2014/main" id="{61A2397C-1ABC-BE47-B148-225D94310D2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0" name="Parallelogram 1119">
              <a:hlinkClick r:id="rId51" action="ppaction://hlinksldjump"/>
              <a:extLst>
                <a:ext uri="{FF2B5EF4-FFF2-40B4-BE49-F238E27FC236}">
                  <a16:creationId xmlns:a16="http://schemas.microsoft.com/office/drawing/2014/main" id="{BF7FEA0D-34AE-BB48-A3B6-47A0D615130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1" name="Parallelogram 1120">
              <a:hlinkClick r:id="rId52" action="ppaction://hlinksldjump"/>
              <a:extLst>
                <a:ext uri="{FF2B5EF4-FFF2-40B4-BE49-F238E27FC236}">
                  <a16:creationId xmlns:a16="http://schemas.microsoft.com/office/drawing/2014/main" id="{9622A273-550A-7541-9817-C568F0A756D7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2" name="Parallelogram 1121">
              <a:hlinkClick r:id="rId53" action="ppaction://hlinksldjump"/>
              <a:extLst>
                <a:ext uri="{FF2B5EF4-FFF2-40B4-BE49-F238E27FC236}">
                  <a16:creationId xmlns:a16="http://schemas.microsoft.com/office/drawing/2014/main" id="{6AE50F78-ED6E-4B45-8F64-34218E90A19C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3" name="Parallelogram 1122">
              <a:hlinkClick r:id="rId54" action="ppaction://hlinksldjump"/>
              <a:extLst>
                <a:ext uri="{FF2B5EF4-FFF2-40B4-BE49-F238E27FC236}">
                  <a16:creationId xmlns:a16="http://schemas.microsoft.com/office/drawing/2014/main" id="{7BCADB0B-FE77-BD45-9701-C78AA9C97D7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4" name="Parallelogram 1123">
              <a:hlinkClick r:id="rId55" action="ppaction://hlinksldjump"/>
              <a:extLst>
                <a:ext uri="{FF2B5EF4-FFF2-40B4-BE49-F238E27FC236}">
                  <a16:creationId xmlns:a16="http://schemas.microsoft.com/office/drawing/2014/main" id="{81DCB459-A49F-DC4E-9A66-7A231A488EF9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5" name="Parallelogram 1124">
              <a:hlinkClick r:id="rId56" action="ppaction://hlinksldjump"/>
              <a:extLst>
                <a:ext uri="{FF2B5EF4-FFF2-40B4-BE49-F238E27FC236}">
                  <a16:creationId xmlns:a16="http://schemas.microsoft.com/office/drawing/2014/main" id="{8BAB56A9-F756-C44D-BAD1-EC182FCF3D9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6" name="Parallelogram 1125">
              <a:hlinkClick r:id="rId57" action="ppaction://hlinksldjump"/>
              <a:extLst>
                <a:ext uri="{FF2B5EF4-FFF2-40B4-BE49-F238E27FC236}">
                  <a16:creationId xmlns:a16="http://schemas.microsoft.com/office/drawing/2014/main" id="{E4F5CE56-867E-0F4E-A48A-9A1072AEF53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7" name="Parallelogram 1126">
              <a:hlinkClick r:id="rId58" action="ppaction://hlinksldjump"/>
              <a:extLst>
                <a:ext uri="{FF2B5EF4-FFF2-40B4-BE49-F238E27FC236}">
                  <a16:creationId xmlns:a16="http://schemas.microsoft.com/office/drawing/2014/main" id="{AAADBAEC-E71E-8340-98F2-B105CDE93E0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" name="Parallelogram 1127">
              <a:hlinkClick r:id="rId59" action="ppaction://hlinksldjump"/>
              <a:extLst>
                <a:ext uri="{FF2B5EF4-FFF2-40B4-BE49-F238E27FC236}">
                  <a16:creationId xmlns:a16="http://schemas.microsoft.com/office/drawing/2014/main" id="{EBEF6F2A-A1FE-804E-8159-0351FB1F54B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0" name="Parallelogram 1169">
              <a:hlinkClick r:id="rId60" action="ppaction://hlinksldjump"/>
              <a:extLst>
                <a:ext uri="{FF2B5EF4-FFF2-40B4-BE49-F238E27FC236}">
                  <a16:creationId xmlns:a16="http://schemas.microsoft.com/office/drawing/2014/main" id="{80E136FA-015E-2742-8116-B7D0C85499B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1" name="TextBox 1170">
              <a:hlinkClick r:id="rId61" action="ppaction://hlinksldjump"/>
              <a:extLst>
                <a:ext uri="{FF2B5EF4-FFF2-40B4-BE49-F238E27FC236}">
                  <a16:creationId xmlns:a16="http://schemas.microsoft.com/office/drawing/2014/main" id="{92B80F38-A4F4-3742-A8D2-1E961AAD8D47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172" name="Parallelogram 1171">
              <a:hlinkClick r:id="rId61" action="ppaction://hlinksldjump"/>
              <a:extLst>
                <a:ext uri="{FF2B5EF4-FFF2-40B4-BE49-F238E27FC236}">
                  <a16:creationId xmlns:a16="http://schemas.microsoft.com/office/drawing/2014/main" id="{3395FDB9-7547-2D4E-A893-2AAF6A33708B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3" name="Parallelogram 1172">
              <a:hlinkClick r:id="rId62" action="ppaction://hlinksldjump"/>
              <a:extLst>
                <a:ext uri="{FF2B5EF4-FFF2-40B4-BE49-F238E27FC236}">
                  <a16:creationId xmlns:a16="http://schemas.microsoft.com/office/drawing/2014/main" id="{2783D3CF-B38F-794A-BFBF-DEECEB15DA3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4" name="Parallelogram 1173">
              <a:hlinkClick r:id="rId63" action="ppaction://hlinksldjump"/>
              <a:extLst>
                <a:ext uri="{FF2B5EF4-FFF2-40B4-BE49-F238E27FC236}">
                  <a16:creationId xmlns:a16="http://schemas.microsoft.com/office/drawing/2014/main" id="{948DC8F1-6C1C-6846-A3BC-9976997336C9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5" name="Parallelogram 1174">
              <a:hlinkClick r:id="rId64" action="ppaction://hlinksldjump"/>
              <a:extLst>
                <a:ext uri="{FF2B5EF4-FFF2-40B4-BE49-F238E27FC236}">
                  <a16:creationId xmlns:a16="http://schemas.microsoft.com/office/drawing/2014/main" id="{7869EC1D-DC3B-F14C-8507-63DAF1EAA58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6" name="Parallelogram 1175">
              <a:hlinkClick r:id="rId65" action="ppaction://hlinksldjump"/>
              <a:extLst>
                <a:ext uri="{FF2B5EF4-FFF2-40B4-BE49-F238E27FC236}">
                  <a16:creationId xmlns:a16="http://schemas.microsoft.com/office/drawing/2014/main" id="{07C59D3E-4BE6-7744-A5F0-E758B270C69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7" name="TextBox 1176">
              <a:hlinkClick r:id="rId66" action="ppaction://hlinksldjump"/>
              <a:extLst>
                <a:ext uri="{FF2B5EF4-FFF2-40B4-BE49-F238E27FC236}">
                  <a16:creationId xmlns:a16="http://schemas.microsoft.com/office/drawing/2014/main" id="{6FF1C828-3BA2-D946-81B0-AF7C27E6DC83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178" name="Parallelogram 1177">
              <a:hlinkClick r:id="rId66" action="ppaction://hlinksldjump"/>
              <a:extLst>
                <a:ext uri="{FF2B5EF4-FFF2-40B4-BE49-F238E27FC236}">
                  <a16:creationId xmlns:a16="http://schemas.microsoft.com/office/drawing/2014/main" id="{90039E9A-FD72-F343-8884-AD85F48FD8AE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9" name="Parallelogram 1178">
              <a:hlinkClick r:id="rId67" action="ppaction://hlinksldjump"/>
              <a:extLst>
                <a:ext uri="{FF2B5EF4-FFF2-40B4-BE49-F238E27FC236}">
                  <a16:creationId xmlns:a16="http://schemas.microsoft.com/office/drawing/2014/main" id="{C9E26413-D3DB-5B40-8213-9955B71C704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0" name="Parallelogram 1179">
              <a:hlinkClick r:id="rId68" action="ppaction://hlinksldjump"/>
              <a:extLst>
                <a:ext uri="{FF2B5EF4-FFF2-40B4-BE49-F238E27FC236}">
                  <a16:creationId xmlns:a16="http://schemas.microsoft.com/office/drawing/2014/main" id="{7138B4E1-72B8-C748-88C1-D136B399F92D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1" name="TextBox 1180">
              <a:hlinkClick r:id="rId69" action="ppaction://hlinksldjump"/>
              <a:extLst>
                <a:ext uri="{FF2B5EF4-FFF2-40B4-BE49-F238E27FC236}">
                  <a16:creationId xmlns:a16="http://schemas.microsoft.com/office/drawing/2014/main" id="{2A47F360-5683-B14D-ACD0-2F3CFE0C8EA9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182" name="Parallelogram 1181">
              <a:hlinkClick r:id="rId69" action="ppaction://hlinksldjump"/>
              <a:extLst>
                <a:ext uri="{FF2B5EF4-FFF2-40B4-BE49-F238E27FC236}">
                  <a16:creationId xmlns:a16="http://schemas.microsoft.com/office/drawing/2014/main" id="{A2AE65F2-625E-1A4E-8750-A71A048BE9AF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3" name="Parallelogram 1182">
              <a:hlinkClick r:id="rId70" action="ppaction://hlinksldjump"/>
              <a:extLst>
                <a:ext uri="{FF2B5EF4-FFF2-40B4-BE49-F238E27FC236}">
                  <a16:creationId xmlns:a16="http://schemas.microsoft.com/office/drawing/2014/main" id="{4B354A8A-6E70-BF4F-9B3A-A44C5198141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4" name="Parallelogram 1183">
              <a:hlinkClick r:id="rId71" action="ppaction://hlinksldjump"/>
              <a:extLst>
                <a:ext uri="{FF2B5EF4-FFF2-40B4-BE49-F238E27FC236}">
                  <a16:creationId xmlns:a16="http://schemas.microsoft.com/office/drawing/2014/main" id="{0B972FA2-5517-354B-8D2B-867FD6D30EBE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193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66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8666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Playlist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B380D-FB8A-0C48-8F24-63E70DBF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2" y="909053"/>
            <a:ext cx="2443157" cy="1648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3" y="908291"/>
            <a:ext cx="2445518" cy="1649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8370-32B6-7044-9A74-6B5055EA7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6032" y="909053"/>
            <a:ext cx="2443157" cy="16483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81278A-660B-0245-B497-A2D75C9B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1400" y="909053"/>
            <a:ext cx="2443157" cy="16483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C9DE05-78F8-5F4F-A61D-86FC9DE45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719575"/>
            <a:ext cx="2443157" cy="16483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7C318DD-D309-6541-A2C4-8BCD7670FF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5171" y="908291"/>
            <a:ext cx="2445518" cy="16499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A0E05ED-B83F-9343-BB47-5129A4BC3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3771" y="2718813"/>
            <a:ext cx="2445518" cy="16499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F6DE98-3BC7-6A48-BC9C-373905CF08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1400" y="2719575"/>
            <a:ext cx="2443157" cy="16483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3D50D00-48C9-1A40-9796-2738C01CD4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6768" y="2719575"/>
            <a:ext cx="2443157" cy="16483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5B79D15-4E11-4E41-B632-5A1BC939F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21199" y="2722050"/>
            <a:ext cx="2439490" cy="16459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7F403EA-AE47-8248-8EF8-79FEE91876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530097"/>
            <a:ext cx="2443157" cy="16483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2DA6862-C004-9D42-8907-71C3F0AF96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23771" y="4529335"/>
            <a:ext cx="2445518" cy="16499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CA5BF6-7A8B-CE4A-91AF-D61685C4C1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66032" y="4528505"/>
            <a:ext cx="2437133" cy="1645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9457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A7F403EA-AE47-8248-8EF8-79FEE918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097"/>
            <a:ext cx="2443156" cy="164839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2DA6862-C004-9D42-8907-71C3F0AF9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772" y="4529335"/>
            <a:ext cx="2445516" cy="16499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CA5BF6-7A8B-CE4A-91AF-D61685C4C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400" y="4529335"/>
            <a:ext cx="2443157" cy="1649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34D7E6-BDDB-364C-ACE6-2BA3CBA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Playlist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B380D-FB8A-0C48-8F24-63E70DBF8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2" y="909053"/>
            <a:ext cx="2443156" cy="1648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86136-EB0B-104F-8207-E62A9DB8C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4" y="908291"/>
            <a:ext cx="2445516" cy="1649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C98370-32B6-7044-9A74-6B5055EA7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6032" y="909053"/>
            <a:ext cx="2443156" cy="16483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D81278A-660B-0245-B497-A2D75C9B12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400" y="909053"/>
            <a:ext cx="2443156" cy="164839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C9DE05-78F8-5F4F-A61D-86FC9DE457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719575"/>
            <a:ext cx="2443156" cy="164839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7C318DD-D309-6541-A2C4-8BCD7670F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172" y="908291"/>
            <a:ext cx="2445516" cy="16499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A0E05ED-B83F-9343-BB47-5129A4BC3A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3772" y="2718813"/>
            <a:ext cx="2445516" cy="164998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7F6DE98-3BC7-6A48-BC9C-373905CF08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1400" y="2719575"/>
            <a:ext cx="2443156" cy="16483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3D50D00-48C9-1A40-9796-2738C01CD4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6768" y="2719575"/>
            <a:ext cx="2443156" cy="16483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5B79D15-4E11-4E41-B632-5A1BC939FC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0540" y="2718813"/>
            <a:ext cx="2445516" cy="164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6F8D-9483-0A47-BAEB-632E228BF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Issues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7DC3-053B-AA4B-8528-551FFCA1E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974725"/>
            <a:ext cx="11430000" cy="4351338"/>
          </a:xfrm>
        </p:spPr>
        <p:txBody>
          <a:bodyPr/>
          <a:lstStyle/>
          <a:p>
            <a:r>
              <a:rPr lang="en-US" dirty="0"/>
              <a:t>Identified issues with </a:t>
            </a:r>
            <a:r>
              <a:rPr lang="en-US" b="1" dirty="0"/>
              <a:t>Data</a:t>
            </a:r>
            <a:r>
              <a:rPr lang="en-US" dirty="0"/>
              <a:t> playlist </a:t>
            </a:r>
            <a:r>
              <a:rPr lang="en-US" b="1" dirty="0"/>
              <a:t>me1D</a:t>
            </a:r>
            <a:r>
              <a:rPr lang="en-US" dirty="0"/>
              <a:t>.  </a:t>
            </a:r>
          </a:p>
          <a:p>
            <a:r>
              <a:rPr lang="en-US" dirty="0"/>
              <a:t>The files seems to be corrupted, the </a:t>
            </a:r>
            <a:r>
              <a:rPr lang="en-US" dirty="0" err="1"/>
              <a:t>anatuple</a:t>
            </a:r>
            <a:r>
              <a:rPr lang="en-US" dirty="0"/>
              <a:t> variables are not filled properly, but the Meta tree is populated so the POT counting is working. Only </a:t>
            </a:r>
            <a:r>
              <a:rPr lang="en-US" dirty="0" err="1"/>
              <a:t>POT_Used</a:t>
            </a:r>
            <a:r>
              <a:rPr lang="en-US" dirty="0"/>
              <a:t> is filled but other variables are not. This may create issues as we are not including these files in our analysis, but including the POT. </a:t>
            </a:r>
          </a:p>
          <a:p>
            <a:r>
              <a:rPr lang="en-US" dirty="0"/>
              <a:t>Removed first 12 files from playlist me1D: 10255/1-12. </a:t>
            </a:r>
          </a:p>
          <a:p>
            <a:r>
              <a:rPr lang="en-US" dirty="0"/>
              <a:t>Missing POT 4.06x10</a:t>
            </a:r>
            <a:r>
              <a:rPr lang="en-US" baseline="30000" dirty="0"/>
              <a:t>12</a:t>
            </a:r>
            <a:r>
              <a:rPr lang="en-US" dirty="0"/>
              <a:t> for 10255/1-12. A small number of files and we should be ok as long as scripts don’t fail to run for the playlist. </a:t>
            </a:r>
          </a:p>
        </p:txBody>
      </p:sp>
    </p:spTree>
    <p:extLst>
      <p:ext uri="{BB962C8B-B14F-4D97-AF65-F5344CB8AC3E}">
        <p14:creationId xmlns:p14="http://schemas.microsoft.com/office/powerpoint/2010/main" val="3146538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</a:t>
            </a:r>
            <a:r>
              <a:rPr lang="en-US" dirty="0"/>
              <a:t> Dataset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9219" y="6316490"/>
            <a:ext cx="397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the numbers are rounded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902331" y="1136805"/>
            <a:ext cx="4224086" cy="461665"/>
          </a:xfrm>
          <a:prstGeom prst="rect">
            <a:avLst/>
          </a:prstGeom>
          <a:solidFill>
            <a:srgbClr val="0432FF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Processed sample Aug 2018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80" name="Table 579">
            <a:extLst>
              <a:ext uri="{FF2B5EF4-FFF2-40B4-BE49-F238E27FC236}">
                <a16:creationId xmlns:a16="http://schemas.microsoft.com/office/drawing/2014/main" id="{CEEEB9F3-ADEA-484C-A871-5C051517F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684731"/>
              </p:ext>
            </p:extLst>
          </p:nvPr>
        </p:nvGraphicFramePr>
        <p:xfrm>
          <a:off x="94496" y="873270"/>
          <a:ext cx="5499100" cy="5443220"/>
        </p:xfrm>
        <a:graphic>
          <a:graphicData uri="http://schemas.openxmlformats.org/drawingml/2006/table">
            <a:tbl>
              <a:tblPr firstRow="1" bandRow="1"/>
              <a:tblGrid>
                <a:gridCol w="1014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6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Playlist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MC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Signal Only MC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9.52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2.06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2.88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fi-FI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1.87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5.94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5.80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4.74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1.09</a:t>
                      </a:r>
                      <a:r>
                        <a:rPr lang="is-I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1.36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1.45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3.08</a:t>
                      </a:r>
                      <a:r>
                        <a:rPr lang="fi-FI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4.30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1.05</a:t>
                      </a:r>
                      <a:r>
                        <a:rPr lang="is-I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2.58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3.08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1F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1.72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3.56</a:t>
                      </a:r>
                      <a:r>
                        <a:rPr lang="is-I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5.04</a:t>
                      </a:r>
                      <a:r>
                        <a:rPr lang="fi-FI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1.42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3.00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4.16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1.36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2.89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3.80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1.71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4.32</a:t>
                      </a:r>
                      <a:r>
                        <a:rPr lang="fi-FI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fi-FI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4.80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1.13E+20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2.64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2.00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2.99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7.84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9.01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4.75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E+19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1.08</a:t>
                      </a:r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E+20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nb-NO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en-US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1.10E+21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2.51</a:t>
                      </a:r>
                      <a:r>
                        <a:rPr lang="nb-NO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 fontAlgn="b"/>
                      <a:r>
                        <a:rPr lang="hr-HR" sz="20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3.08E+23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990" name="Group 989">
            <a:extLst>
              <a:ext uri="{FF2B5EF4-FFF2-40B4-BE49-F238E27FC236}">
                <a16:creationId xmlns:a16="http://schemas.microsoft.com/office/drawing/2014/main" id="{14FEB13C-2920-8D49-9A98-19FFC3D36D0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914" name="TextBox 913">
              <a:hlinkClick r:id="rId42" action="ppaction://hlinksldjump"/>
              <a:extLst>
                <a:ext uri="{FF2B5EF4-FFF2-40B4-BE49-F238E27FC236}">
                  <a16:creationId xmlns:a16="http://schemas.microsoft.com/office/drawing/2014/main" id="{2CC6C2FF-6E72-C94B-99D3-D895668B0ED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915" name="Parallelogram 914">
              <a:hlinkClick r:id="rId42" action="ppaction://hlinksldjump"/>
              <a:extLst>
                <a:ext uri="{FF2B5EF4-FFF2-40B4-BE49-F238E27FC236}">
                  <a16:creationId xmlns:a16="http://schemas.microsoft.com/office/drawing/2014/main" id="{4058DBB0-7199-F949-97FA-629326ED2ED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6" name="Parallelogram 915">
              <a:hlinkClick r:id="rId43" action="ppaction://hlinksldjump"/>
              <a:extLst>
                <a:ext uri="{FF2B5EF4-FFF2-40B4-BE49-F238E27FC236}">
                  <a16:creationId xmlns:a16="http://schemas.microsoft.com/office/drawing/2014/main" id="{4482E6B8-87A7-D04E-845D-5636FD24628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7" name="TextBox 916">
              <a:hlinkClick r:id="rId44" action="ppaction://hlinksldjump"/>
              <a:extLst>
                <a:ext uri="{FF2B5EF4-FFF2-40B4-BE49-F238E27FC236}">
                  <a16:creationId xmlns:a16="http://schemas.microsoft.com/office/drawing/2014/main" id="{CE342DC2-F9BF-0749-84DC-360EBEF23635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918" name="Parallelogram 917">
              <a:hlinkClick r:id="rId44" action="ppaction://hlinksldjump"/>
              <a:extLst>
                <a:ext uri="{FF2B5EF4-FFF2-40B4-BE49-F238E27FC236}">
                  <a16:creationId xmlns:a16="http://schemas.microsoft.com/office/drawing/2014/main" id="{0DF454B7-9E32-3143-80DD-BD37E2763320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9" name="Parallelogram 918">
              <a:hlinkClick r:id="rId45" action="ppaction://hlinksldjump"/>
              <a:extLst>
                <a:ext uri="{FF2B5EF4-FFF2-40B4-BE49-F238E27FC236}">
                  <a16:creationId xmlns:a16="http://schemas.microsoft.com/office/drawing/2014/main" id="{CD79906E-9C3B-0C49-B93A-46073136FF7B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0" name="Parallelogram 919">
              <a:hlinkClick r:id="rId46" action="ppaction://hlinksldjump"/>
              <a:extLst>
                <a:ext uri="{FF2B5EF4-FFF2-40B4-BE49-F238E27FC236}">
                  <a16:creationId xmlns:a16="http://schemas.microsoft.com/office/drawing/2014/main" id="{4B6B5360-0F38-1A41-BA4A-52DA0B17C72E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1" name="TextBox 920">
              <a:hlinkClick r:id="rId47" action="ppaction://hlinksldjump"/>
              <a:extLst>
                <a:ext uri="{FF2B5EF4-FFF2-40B4-BE49-F238E27FC236}">
                  <a16:creationId xmlns:a16="http://schemas.microsoft.com/office/drawing/2014/main" id="{25097EB8-56D4-4C46-8A9B-AC35D5AB72E5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922" name="Parallelogram 921">
              <a:hlinkClick r:id="rId47" action="ppaction://hlinksldjump"/>
              <a:extLst>
                <a:ext uri="{FF2B5EF4-FFF2-40B4-BE49-F238E27FC236}">
                  <a16:creationId xmlns:a16="http://schemas.microsoft.com/office/drawing/2014/main" id="{187A0512-C459-C14D-9B0F-13C785E81C6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3" name="Parallelogram 922">
              <a:hlinkClick r:id="rId48" action="ppaction://hlinksldjump"/>
              <a:extLst>
                <a:ext uri="{FF2B5EF4-FFF2-40B4-BE49-F238E27FC236}">
                  <a16:creationId xmlns:a16="http://schemas.microsoft.com/office/drawing/2014/main" id="{E9D7D08A-8CCB-744A-92F2-A45583914C72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3" name="TextBox 962">
              <a:hlinkClick r:id="rId49" action="ppaction://hlinksldjump"/>
              <a:extLst>
                <a:ext uri="{FF2B5EF4-FFF2-40B4-BE49-F238E27FC236}">
                  <a16:creationId xmlns:a16="http://schemas.microsoft.com/office/drawing/2014/main" id="{871F6DE3-1B0E-4640-AABD-9FF8382927FB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964" name="Parallelogram 963">
              <a:hlinkClick r:id="rId49" action="ppaction://hlinksldjump"/>
              <a:extLst>
                <a:ext uri="{FF2B5EF4-FFF2-40B4-BE49-F238E27FC236}">
                  <a16:creationId xmlns:a16="http://schemas.microsoft.com/office/drawing/2014/main" id="{89D8CEEA-E875-1C44-9C1F-92C34578707C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5" name="Parallelogram 964">
              <a:hlinkClick r:id="rId50" action="ppaction://hlinksldjump"/>
              <a:extLst>
                <a:ext uri="{FF2B5EF4-FFF2-40B4-BE49-F238E27FC236}">
                  <a16:creationId xmlns:a16="http://schemas.microsoft.com/office/drawing/2014/main" id="{1DD2D559-A4B3-354C-A571-1ADB75A07AF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6" name="Parallelogram 965">
              <a:hlinkClick r:id="rId51" action="ppaction://hlinksldjump"/>
              <a:extLst>
                <a:ext uri="{FF2B5EF4-FFF2-40B4-BE49-F238E27FC236}">
                  <a16:creationId xmlns:a16="http://schemas.microsoft.com/office/drawing/2014/main" id="{A0406E01-4205-184C-8F07-3387FD04660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7" name="Parallelogram 966">
              <a:hlinkClick r:id="rId52" action="ppaction://hlinksldjump"/>
              <a:extLst>
                <a:ext uri="{FF2B5EF4-FFF2-40B4-BE49-F238E27FC236}">
                  <a16:creationId xmlns:a16="http://schemas.microsoft.com/office/drawing/2014/main" id="{05AC0502-9E3F-0245-9D9E-8896E8CA27A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8" name="Parallelogram 967">
              <a:hlinkClick r:id="rId53" action="ppaction://hlinksldjump"/>
              <a:extLst>
                <a:ext uri="{FF2B5EF4-FFF2-40B4-BE49-F238E27FC236}">
                  <a16:creationId xmlns:a16="http://schemas.microsoft.com/office/drawing/2014/main" id="{BD696B1A-FD41-EA43-9853-9B0ACE0843D0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9" name="Parallelogram 968">
              <a:hlinkClick r:id="rId54" action="ppaction://hlinksldjump"/>
              <a:extLst>
                <a:ext uri="{FF2B5EF4-FFF2-40B4-BE49-F238E27FC236}">
                  <a16:creationId xmlns:a16="http://schemas.microsoft.com/office/drawing/2014/main" id="{704212CA-1B73-CA4F-A803-8021F709F5E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0" name="Parallelogram 969">
              <a:hlinkClick r:id="rId55" action="ppaction://hlinksldjump"/>
              <a:extLst>
                <a:ext uri="{FF2B5EF4-FFF2-40B4-BE49-F238E27FC236}">
                  <a16:creationId xmlns:a16="http://schemas.microsoft.com/office/drawing/2014/main" id="{7A3C7CBE-B107-4D44-A58C-3CCA714AA53B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1" name="Parallelogram 970">
              <a:hlinkClick r:id="rId56" action="ppaction://hlinksldjump"/>
              <a:extLst>
                <a:ext uri="{FF2B5EF4-FFF2-40B4-BE49-F238E27FC236}">
                  <a16:creationId xmlns:a16="http://schemas.microsoft.com/office/drawing/2014/main" id="{610812AE-1222-1D47-A4C9-DB5192D01FCC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2" name="Parallelogram 971">
              <a:hlinkClick r:id="rId57" action="ppaction://hlinksldjump"/>
              <a:extLst>
                <a:ext uri="{FF2B5EF4-FFF2-40B4-BE49-F238E27FC236}">
                  <a16:creationId xmlns:a16="http://schemas.microsoft.com/office/drawing/2014/main" id="{A2F79A80-0BB6-7F46-9BD4-73C2291FC3E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3" name="Parallelogram 972">
              <a:hlinkClick r:id="rId58" action="ppaction://hlinksldjump"/>
              <a:extLst>
                <a:ext uri="{FF2B5EF4-FFF2-40B4-BE49-F238E27FC236}">
                  <a16:creationId xmlns:a16="http://schemas.microsoft.com/office/drawing/2014/main" id="{4196165B-99C0-FF44-AA29-A2E5B377D7E0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4" name="Parallelogram 973">
              <a:hlinkClick r:id="rId59" action="ppaction://hlinksldjump"/>
              <a:extLst>
                <a:ext uri="{FF2B5EF4-FFF2-40B4-BE49-F238E27FC236}">
                  <a16:creationId xmlns:a16="http://schemas.microsoft.com/office/drawing/2014/main" id="{870115C3-070D-6F43-A6D8-8B36CF1B1D7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5" name="Parallelogram 974">
              <a:hlinkClick r:id="rId60" action="ppaction://hlinksldjump"/>
              <a:extLst>
                <a:ext uri="{FF2B5EF4-FFF2-40B4-BE49-F238E27FC236}">
                  <a16:creationId xmlns:a16="http://schemas.microsoft.com/office/drawing/2014/main" id="{2C6E0170-5080-6946-9B80-2BF4D1314C13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6" name="TextBox 975">
              <a:hlinkClick r:id="rId61" action="ppaction://hlinksldjump"/>
              <a:extLst>
                <a:ext uri="{FF2B5EF4-FFF2-40B4-BE49-F238E27FC236}">
                  <a16:creationId xmlns:a16="http://schemas.microsoft.com/office/drawing/2014/main" id="{11C2D15A-17D6-7341-A777-8A8E1976D2BC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977" name="Parallelogram 976">
              <a:hlinkClick r:id="rId61" action="ppaction://hlinksldjump"/>
              <a:extLst>
                <a:ext uri="{FF2B5EF4-FFF2-40B4-BE49-F238E27FC236}">
                  <a16:creationId xmlns:a16="http://schemas.microsoft.com/office/drawing/2014/main" id="{DE8FDC02-C978-E74F-8B28-A805D38A012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8" name="Parallelogram 977">
              <a:hlinkClick r:id="rId62" action="ppaction://hlinksldjump"/>
              <a:extLst>
                <a:ext uri="{FF2B5EF4-FFF2-40B4-BE49-F238E27FC236}">
                  <a16:creationId xmlns:a16="http://schemas.microsoft.com/office/drawing/2014/main" id="{4B8CBE50-2076-4C4C-9D32-B61795BF65B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9" name="Parallelogram 978">
              <a:hlinkClick r:id="rId63" action="ppaction://hlinksldjump"/>
              <a:extLst>
                <a:ext uri="{FF2B5EF4-FFF2-40B4-BE49-F238E27FC236}">
                  <a16:creationId xmlns:a16="http://schemas.microsoft.com/office/drawing/2014/main" id="{2C306B25-DACA-B04F-9C05-BF2B88668F8F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0" name="Parallelogram 979">
              <a:hlinkClick r:id="rId64" action="ppaction://hlinksldjump"/>
              <a:extLst>
                <a:ext uri="{FF2B5EF4-FFF2-40B4-BE49-F238E27FC236}">
                  <a16:creationId xmlns:a16="http://schemas.microsoft.com/office/drawing/2014/main" id="{99AB6D14-AD0A-B64C-8116-7BD00E5F12D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1" name="Parallelogram 98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75D6D54-B96A-3246-AEE2-2CAFAEF21D4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2" name="TextBox 981">
              <a:hlinkClick r:id="rId66" action="ppaction://hlinksldjump"/>
              <a:extLst>
                <a:ext uri="{FF2B5EF4-FFF2-40B4-BE49-F238E27FC236}">
                  <a16:creationId xmlns:a16="http://schemas.microsoft.com/office/drawing/2014/main" id="{4A9564B9-A857-1944-922F-7D1548E63955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983" name="Parallelogram 982">
              <a:hlinkClick r:id="rId66" action="ppaction://hlinksldjump"/>
              <a:extLst>
                <a:ext uri="{FF2B5EF4-FFF2-40B4-BE49-F238E27FC236}">
                  <a16:creationId xmlns:a16="http://schemas.microsoft.com/office/drawing/2014/main" id="{37625F93-AEF1-E747-A336-D307DB4C6606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4" name="Parallelogram 983">
              <a:hlinkClick r:id="rId67" action="ppaction://hlinksldjump"/>
              <a:extLst>
                <a:ext uri="{FF2B5EF4-FFF2-40B4-BE49-F238E27FC236}">
                  <a16:creationId xmlns:a16="http://schemas.microsoft.com/office/drawing/2014/main" id="{46BD3BFF-8A13-3E4C-907D-EF9BE3DD3810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5" name="Parallelogram 984">
              <a:hlinkClick r:id="rId68" action="ppaction://hlinksldjump"/>
              <a:extLst>
                <a:ext uri="{FF2B5EF4-FFF2-40B4-BE49-F238E27FC236}">
                  <a16:creationId xmlns:a16="http://schemas.microsoft.com/office/drawing/2014/main" id="{9B96D71F-9A17-DB44-A713-128DFC9DC76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6" name="TextBox 985">
              <a:hlinkClick r:id="rId69" action="ppaction://hlinksldjump"/>
              <a:extLst>
                <a:ext uri="{FF2B5EF4-FFF2-40B4-BE49-F238E27FC236}">
                  <a16:creationId xmlns:a16="http://schemas.microsoft.com/office/drawing/2014/main" id="{74241C49-F9CE-2047-92BE-402CE39AC7A2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987" name="Parallelogram 986">
              <a:hlinkClick r:id="rId69" action="ppaction://hlinksldjump"/>
              <a:extLst>
                <a:ext uri="{FF2B5EF4-FFF2-40B4-BE49-F238E27FC236}">
                  <a16:creationId xmlns:a16="http://schemas.microsoft.com/office/drawing/2014/main" id="{E078254E-270D-0C4E-A192-95D0874EFC30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8" name="Parallelogram 987">
              <a:hlinkClick r:id="rId70" action="ppaction://hlinksldjump"/>
              <a:extLst>
                <a:ext uri="{FF2B5EF4-FFF2-40B4-BE49-F238E27FC236}">
                  <a16:creationId xmlns:a16="http://schemas.microsoft.com/office/drawing/2014/main" id="{2DE3F15A-E2B3-6444-B39A-C3871E452E13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9" name="Parallelogram 988">
              <a:hlinkClick r:id="rId71" action="ppaction://hlinksldjump"/>
              <a:extLst>
                <a:ext uri="{FF2B5EF4-FFF2-40B4-BE49-F238E27FC236}">
                  <a16:creationId xmlns:a16="http://schemas.microsoft.com/office/drawing/2014/main" id="{B9FB1548-9E3C-314A-B105-01C8F8FD083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544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9227-E0D3-0F47-9678-57C874A2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Applied Cuts and Package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3083BF-06AE-AA41-9287-6579EEDABA87}"/>
              </a:ext>
            </a:extLst>
          </p:cNvPr>
          <p:cNvGrpSpPr/>
          <p:nvPr/>
        </p:nvGrpSpPr>
        <p:grpSpPr>
          <a:xfrm>
            <a:off x="7086600" y="762000"/>
            <a:ext cx="4761907" cy="6063198"/>
            <a:chOff x="4343400" y="533400"/>
            <a:chExt cx="4761907" cy="606319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F03EB0-DBE2-F844-99E1-75814D64B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941" y="914400"/>
              <a:ext cx="2808584" cy="55778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FE5151-3D0B-B148-93EB-16C844CF3EFA}"/>
                </a:ext>
              </a:extLst>
            </p:cNvPr>
            <p:cNvSpPr txBox="1"/>
            <p:nvPr/>
          </p:nvSpPr>
          <p:spPr>
            <a:xfrm>
              <a:off x="4343400" y="533400"/>
              <a:ext cx="4761907" cy="606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t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C00000"/>
                  </a:solidFill>
                  <a:latin typeface="Arial"/>
                  <a:cs typeface="Arial" charset="0"/>
                </a:rPr>
                <a:t>Applied Cuts</a:t>
              </a:r>
              <a:endParaRPr lang="en-US" sz="2000" dirty="0">
                <a:solidFill>
                  <a:srgbClr val="C00000"/>
                </a:solidFill>
                <a:latin typeface="Arial"/>
                <a:cs typeface="Arial" charset="0"/>
              </a:endParaRP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null </a:t>
              </a: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reco</a:t>
              </a:r>
              <a:endParaRPr lang="en-US" sz="1600" dirty="0">
                <a:solidFill>
                  <a:srgbClr val="000000"/>
                </a:solidFill>
                <a:latin typeface="Arial"/>
                <a:cs typeface="Arial" charset="0"/>
              </a:endParaRPr>
            </a:p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fiducial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 event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plausibility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minimum energy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bending angle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chi2 per DOF</a:t>
              </a:r>
            </a:p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ECAL-HCAL visible energy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max. transverse spread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peaks in ECAL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energy balance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asym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. energy condition</a:t>
              </a:r>
            </a:p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shower end mod2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shower mean RMS at the 1st 3</a:t>
              </a:r>
              <a:r>
                <a:rPr lang="en-US" sz="1600" baseline="30000" dirty="0">
                  <a:solidFill>
                    <a:srgbClr val="000000"/>
                  </a:solidFill>
                  <a:latin typeface="Arial"/>
                  <a:cs typeface="Arial" charset="0"/>
                </a:rPr>
                <a:t>rd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 of the shower</a:t>
              </a:r>
            </a:p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dead time 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vertex to shower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neighborhood energy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upstream interactions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non-</a:t>
              </a: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trackable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 cluster in tracker</a:t>
              </a:r>
            </a:p>
            <a:p>
              <a:pPr marL="342900" indent="-342900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1-track and ignore nuclear tgt.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higher angle </a:t>
              </a: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rejector</a:t>
              </a:r>
              <a:endParaRPr lang="en-US" sz="1600" dirty="0">
                <a:solidFill>
                  <a:srgbClr val="000000"/>
                </a:solidFill>
                <a:latin typeface="Arial"/>
                <a:cs typeface="Arial" charset="0"/>
              </a:endParaRP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 err="1">
                  <a:solidFill>
                    <a:srgbClr val="000000"/>
                  </a:solidFill>
                  <a:latin typeface="Arial"/>
                  <a:cs typeface="Arial" charset="0"/>
                </a:rPr>
                <a:t>dEdx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, photon rejecter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Q</a:t>
              </a:r>
              <a:r>
                <a:rPr lang="en-US" sz="1600" baseline="30000" dirty="0">
                  <a:solidFill>
                    <a:srgbClr val="000000"/>
                  </a:solidFill>
                  <a:latin typeface="Arial"/>
                  <a:cs typeface="Arial" charset="0"/>
                </a:rPr>
                <a:t>2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 - four momentum transfer squared</a:t>
              </a:r>
            </a:p>
            <a:p>
              <a:pPr marL="342900" indent="-342900" fontAlgn="t">
                <a:spcBef>
                  <a:spcPct val="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Eθ</a:t>
              </a:r>
              <a:r>
                <a:rPr lang="en-US" sz="1600" baseline="30000" dirty="0">
                  <a:solidFill>
                    <a:srgbClr val="000000"/>
                  </a:solidFill>
                  <a:latin typeface="Arial"/>
                  <a:cs typeface="Arial" charset="0"/>
                </a:rPr>
                <a:t>2</a:t>
              </a:r>
              <a:r>
                <a:rPr lang="en-US" sz="1600" dirty="0">
                  <a:solidFill>
                    <a:srgbClr val="000000"/>
                  </a:solidFill>
                  <a:latin typeface="Arial"/>
                  <a:cs typeface="Arial" charset="0"/>
                </a:rPr>
                <a:t>, main signal isolator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ECCBF4-359B-6145-BFA5-29316BC74582}"/>
              </a:ext>
            </a:extLst>
          </p:cNvPr>
          <p:cNvSpPr txBox="1"/>
          <p:nvPr/>
        </p:nvSpPr>
        <p:spPr>
          <a:xfrm>
            <a:off x="340284" y="3606800"/>
            <a:ext cx="192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 charset="0"/>
              </a:rPr>
              <a:t>Analysis Packages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87455E-C090-6F47-A18B-FF603B5FB193}"/>
              </a:ext>
            </a:extLst>
          </p:cNvPr>
          <p:cNvSpPr txBox="1">
            <a:spLocks/>
          </p:cNvSpPr>
          <p:nvPr/>
        </p:nvSpPr>
        <p:spPr bwMode="auto">
          <a:xfrm>
            <a:off x="381000" y="3967815"/>
            <a:ext cx="3810000" cy="86245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/Ana/</a:t>
            </a: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AntiNuE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/macros/</a:t>
            </a:r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sig_eff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/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IntensityDependentStudy.C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Arial"/>
                <a:cs typeface="Arial"/>
              </a:rPr>
              <a:t>intensity_result_summary.C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D0F781-D529-604C-A99F-4A017D6951AF}"/>
              </a:ext>
            </a:extLst>
          </p:cNvPr>
          <p:cNvSpPr/>
          <p:nvPr/>
        </p:nvSpPr>
        <p:spPr>
          <a:xfrm>
            <a:off x="190500" y="5499100"/>
            <a:ext cx="2914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All other cuts are applied +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3D8533-C899-BD43-A1F7-57129D7F89C1}"/>
              </a:ext>
            </a:extLst>
          </p:cNvPr>
          <p:cNvSpPr/>
          <p:nvPr/>
        </p:nvSpPr>
        <p:spPr>
          <a:xfrm>
            <a:off x="197604" y="889728"/>
            <a:ext cx="5331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 charset="0"/>
              </a:rPr>
              <a:t>Applied a looser set of cuts (to get more statistics) and ran over all playlists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53842F-3A14-A04A-A62D-803762D9C38B}"/>
              </a:ext>
            </a:extLst>
          </p:cNvPr>
          <p:cNvSpPr/>
          <p:nvPr/>
        </p:nvSpPr>
        <p:spPr>
          <a:xfrm>
            <a:off x="2914649" y="5114703"/>
            <a:ext cx="38149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4.   minimum energy&gt;400 MeV</a:t>
            </a:r>
            <a:r>
              <a:rPr lang="en-US" sz="1600" dirty="0">
                <a:latin typeface="Arial"/>
                <a:cs typeface="Arial" charset="0"/>
              </a:rPr>
              <a:t> (800*)  </a:t>
            </a:r>
          </a:p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21. </a:t>
            </a:r>
            <a:r>
              <a:rPr lang="en-US" sz="1600" b="1" dirty="0" err="1">
                <a:solidFill>
                  <a:srgbClr val="FF0000"/>
                </a:solidFill>
                <a:latin typeface="Arial"/>
                <a:cs typeface="Arial" charset="0"/>
              </a:rPr>
              <a:t>dEdx</a:t>
            </a: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&lt;11.5</a:t>
            </a:r>
            <a:r>
              <a:rPr lang="en-US" sz="1600" dirty="0">
                <a:latin typeface="Arial"/>
                <a:cs typeface="Arial" charset="0"/>
              </a:rPr>
              <a:t> (4.5*)</a:t>
            </a:r>
          </a:p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22. Q2&lt;0.075</a:t>
            </a:r>
            <a:r>
              <a:rPr lang="en-US" sz="1600" dirty="0">
                <a:latin typeface="Arial"/>
                <a:cs typeface="Arial" charset="0"/>
              </a:rPr>
              <a:t> (0.025*)</a:t>
            </a:r>
          </a:p>
          <a:p>
            <a:pPr fontAlgn="t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23. Eθ</a:t>
            </a:r>
            <a:r>
              <a:rPr lang="en-US" sz="1600" b="1" baseline="30000" dirty="0">
                <a:solidFill>
                  <a:srgbClr val="FF0000"/>
                </a:solidFill>
                <a:latin typeface="Arial"/>
                <a:cs typeface="Arial" charset="0"/>
              </a:rPr>
              <a:t>2</a:t>
            </a:r>
            <a:r>
              <a:rPr lang="en-US" sz="1600" b="1" dirty="0">
                <a:solidFill>
                  <a:srgbClr val="FF0000"/>
                </a:solidFill>
                <a:latin typeface="Arial"/>
                <a:cs typeface="Arial" charset="0"/>
              </a:rPr>
              <a:t>&lt;0.0132</a:t>
            </a:r>
            <a:r>
              <a:rPr lang="en-US" sz="1600" dirty="0">
                <a:latin typeface="Arial"/>
                <a:cs typeface="Arial" charset="0"/>
              </a:rPr>
              <a:t> (0.0032*)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993252-9437-BC4B-BB8E-60B889E52ABF}"/>
              </a:ext>
            </a:extLst>
          </p:cNvPr>
          <p:cNvSpPr txBox="1"/>
          <p:nvPr/>
        </p:nvSpPr>
        <p:spPr>
          <a:xfrm>
            <a:off x="5164310" y="6280686"/>
            <a:ext cx="15031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 charset="0"/>
              </a:rPr>
              <a:t>* default cuts </a:t>
            </a:r>
          </a:p>
        </p:txBody>
      </p: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410A9D43-848D-4A42-9489-388040CCFA3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216" name="TextBox 1215">
              <a:hlinkClick r:id="rId41" action="ppaction://hlinksldjump"/>
              <a:extLst>
                <a:ext uri="{FF2B5EF4-FFF2-40B4-BE49-F238E27FC236}">
                  <a16:creationId xmlns:a16="http://schemas.microsoft.com/office/drawing/2014/main" id="{4F3393F7-0FBA-AA4A-B976-479DC33767F9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217" name="Parallelogram 1216">
              <a:hlinkClick r:id="rId41" action="ppaction://hlinksldjump"/>
              <a:extLst>
                <a:ext uri="{FF2B5EF4-FFF2-40B4-BE49-F238E27FC236}">
                  <a16:creationId xmlns:a16="http://schemas.microsoft.com/office/drawing/2014/main" id="{313602D7-BC36-8B4F-8045-721E7511EF94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8" name="Parallelogram 1217">
              <a:hlinkClick r:id="rId42" action="ppaction://hlinksldjump"/>
              <a:extLst>
                <a:ext uri="{FF2B5EF4-FFF2-40B4-BE49-F238E27FC236}">
                  <a16:creationId xmlns:a16="http://schemas.microsoft.com/office/drawing/2014/main" id="{7FBFFFB5-0992-3A46-B85B-23A85F4CACA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9" name="TextBox 1218">
              <a:hlinkClick r:id="rId43" action="ppaction://hlinksldjump"/>
              <a:extLst>
                <a:ext uri="{FF2B5EF4-FFF2-40B4-BE49-F238E27FC236}">
                  <a16:creationId xmlns:a16="http://schemas.microsoft.com/office/drawing/2014/main" id="{2D45F8B3-7A83-D94D-B19F-714E7630C37A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220" name="Parallelogram 1219">
              <a:hlinkClick r:id="rId43" action="ppaction://hlinksldjump"/>
              <a:extLst>
                <a:ext uri="{FF2B5EF4-FFF2-40B4-BE49-F238E27FC236}">
                  <a16:creationId xmlns:a16="http://schemas.microsoft.com/office/drawing/2014/main" id="{013CFE96-9F04-D647-BB8F-3CA6D795851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1" name="Parallelogram 1220">
              <a:hlinkClick r:id="rId44" action="ppaction://hlinksldjump"/>
              <a:extLst>
                <a:ext uri="{FF2B5EF4-FFF2-40B4-BE49-F238E27FC236}">
                  <a16:creationId xmlns:a16="http://schemas.microsoft.com/office/drawing/2014/main" id="{C711334F-CD62-0D43-8843-7C447A6826F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2" name="Parallelogram 1221">
              <a:hlinkClick r:id="rId45" action="ppaction://hlinksldjump"/>
              <a:extLst>
                <a:ext uri="{FF2B5EF4-FFF2-40B4-BE49-F238E27FC236}">
                  <a16:creationId xmlns:a16="http://schemas.microsoft.com/office/drawing/2014/main" id="{F1EB1221-3292-F84A-99C1-BBF9674E5C7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3" name="TextBox 1222">
              <a:hlinkClick r:id="rId46" action="ppaction://hlinksldjump"/>
              <a:extLst>
                <a:ext uri="{FF2B5EF4-FFF2-40B4-BE49-F238E27FC236}">
                  <a16:creationId xmlns:a16="http://schemas.microsoft.com/office/drawing/2014/main" id="{A1CF9D79-CA0A-834F-BAC4-92B11B4AF47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224" name="Parallelogram 1223">
              <a:hlinkClick r:id="rId46" action="ppaction://hlinksldjump"/>
              <a:extLst>
                <a:ext uri="{FF2B5EF4-FFF2-40B4-BE49-F238E27FC236}">
                  <a16:creationId xmlns:a16="http://schemas.microsoft.com/office/drawing/2014/main" id="{1C7026A4-6809-6146-9C7A-7B718182FCF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5" name="Parallelogram 1224">
              <a:hlinkClick r:id="rId47" action="ppaction://hlinksldjump"/>
              <a:extLst>
                <a:ext uri="{FF2B5EF4-FFF2-40B4-BE49-F238E27FC236}">
                  <a16:creationId xmlns:a16="http://schemas.microsoft.com/office/drawing/2014/main" id="{0767A07A-5133-7F4C-BFC8-6850EA3108F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6" name="TextBox 1225">
              <a:hlinkClick r:id="rId48" action="ppaction://hlinksldjump"/>
              <a:extLst>
                <a:ext uri="{FF2B5EF4-FFF2-40B4-BE49-F238E27FC236}">
                  <a16:creationId xmlns:a16="http://schemas.microsoft.com/office/drawing/2014/main" id="{C90FC520-D377-094B-91C3-31928CB0E323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227" name="Parallelogram 1226">
              <a:hlinkClick r:id="rId48" action="ppaction://hlinksldjump"/>
              <a:extLst>
                <a:ext uri="{FF2B5EF4-FFF2-40B4-BE49-F238E27FC236}">
                  <a16:creationId xmlns:a16="http://schemas.microsoft.com/office/drawing/2014/main" id="{1596F6E7-DAEA-4040-97D7-520DB8FD335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8" name="Parallelogram 1227">
              <a:hlinkClick r:id="rId49" action="ppaction://hlinksldjump"/>
              <a:extLst>
                <a:ext uri="{FF2B5EF4-FFF2-40B4-BE49-F238E27FC236}">
                  <a16:creationId xmlns:a16="http://schemas.microsoft.com/office/drawing/2014/main" id="{F6B639F7-4D70-C544-887C-E56082DF25D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9" name="Parallelogram 1228">
              <a:hlinkClick r:id="rId50" action="ppaction://hlinksldjump"/>
              <a:extLst>
                <a:ext uri="{FF2B5EF4-FFF2-40B4-BE49-F238E27FC236}">
                  <a16:creationId xmlns:a16="http://schemas.microsoft.com/office/drawing/2014/main" id="{83BD4AEA-252E-C84A-BB4A-D59B6EA8E1E6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0" name="Parallelogram 1229">
              <a:hlinkClick r:id="rId51" action="ppaction://hlinksldjump"/>
              <a:extLst>
                <a:ext uri="{FF2B5EF4-FFF2-40B4-BE49-F238E27FC236}">
                  <a16:creationId xmlns:a16="http://schemas.microsoft.com/office/drawing/2014/main" id="{EBBEB38C-AD22-5C44-AE6B-6170FA13A71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1" name="Parallelogram 1230">
              <a:hlinkClick r:id="rId52" action="ppaction://hlinksldjump"/>
              <a:extLst>
                <a:ext uri="{FF2B5EF4-FFF2-40B4-BE49-F238E27FC236}">
                  <a16:creationId xmlns:a16="http://schemas.microsoft.com/office/drawing/2014/main" id="{712F9DBE-480A-E146-87AB-5589188BE00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2" name="Parallelogram 1231">
              <a:hlinkClick r:id="rId53" action="ppaction://hlinksldjump"/>
              <a:extLst>
                <a:ext uri="{FF2B5EF4-FFF2-40B4-BE49-F238E27FC236}">
                  <a16:creationId xmlns:a16="http://schemas.microsoft.com/office/drawing/2014/main" id="{39213856-E6A5-6B4A-967C-4D163654F31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" name="Parallelogram 1232">
              <a:hlinkClick r:id="rId54" action="ppaction://hlinksldjump"/>
              <a:extLst>
                <a:ext uri="{FF2B5EF4-FFF2-40B4-BE49-F238E27FC236}">
                  <a16:creationId xmlns:a16="http://schemas.microsoft.com/office/drawing/2014/main" id="{43E58FB1-1826-E94D-BCB1-DE60DBC3B21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4" name="Parallelogram 1233">
              <a:hlinkClick r:id="rId55" action="ppaction://hlinksldjump"/>
              <a:extLst>
                <a:ext uri="{FF2B5EF4-FFF2-40B4-BE49-F238E27FC236}">
                  <a16:creationId xmlns:a16="http://schemas.microsoft.com/office/drawing/2014/main" id="{98855692-9819-F246-8C71-7023E570407F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5" name="Parallelogram 1234">
              <a:hlinkClick r:id="rId56" action="ppaction://hlinksldjump"/>
              <a:extLst>
                <a:ext uri="{FF2B5EF4-FFF2-40B4-BE49-F238E27FC236}">
                  <a16:creationId xmlns:a16="http://schemas.microsoft.com/office/drawing/2014/main" id="{1F3A0AF6-D73C-F14A-ACB3-5C0BF4DAB22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Parallelogram 1235">
              <a:hlinkClick r:id="rId57" action="ppaction://hlinksldjump"/>
              <a:extLst>
                <a:ext uri="{FF2B5EF4-FFF2-40B4-BE49-F238E27FC236}">
                  <a16:creationId xmlns:a16="http://schemas.microsoft.com/office/drawing/2014/main" id="{C943C6E6-9287-494F-9E59-17CCC7EF9E56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7" name="Parallelogram 1236">
              <a:hlinkClick r:id="rId58" action="ppaction://hlinksldjump"/>
              <a:extLst>
                <a:ext uri="{FF2B5EF4-FFF2-40B4-BE49-F238E27FC236}">
                  <a16:creationId xmlns:a16="http://schemas.microsoft.com/office/drawing/2014/main" id="{982A2433-FEB4-5B43-8E8F-4C9088548A6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8" name="Parallelogram 1237">
              <a:hlinkClick r:id="rId59" action="ppaction://hlinksldjump"/>
              <a:extLst>
                <a:ext uri="{FF2B5EF4-FFF2-40B4-BE49-F238E27FC236}">
                  <a16:creationId xmlns:a16="http://schemas.microsoft.com/office/drawing/2014/main" id="{D9C2A88F-79C1-AD4C-B418-CFE323A5B8D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9" name="TextBox 1238">
              <a:hlinkClick r:id="rId60" action="ppaction://hlinksldjump"/>
              <a:extLst>
                <a:ext uri="{FF2B5EF4-FFF2-40B4-BE49-F238E27FC236}">
                  <a16:creationId xmlns:a16="http://schemas.microsoft.com/office/drawing/2014/main" id="{B8341AC7-6DA3-BD43-BB0E-240F4A67798C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240" name="Parallelogram 1239">
              <a:hlinkClick r:id="rId60" action="ppaction://hlinksldjump"/>
              <a:extLst>
                <a:ext uri="{FF2B5EF4-FFF2-40B4-BE49-F238E27FC236}">
                  <a16:creationId xmlns:a16="http://schemas.microsoft.com/office/drawing/2014/main" id="{F2111AF7-57D4-A14A-A3F5-A85969DB2EF1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1" name="Parallelogram 1240">
              <a:hlinkClick r:id="rId61" action="ppaction://hlinksldjump"/>
              <a:extLst>
                <a:ext uri="{FF2B5EF4-FFF2-40B4-BE49-F238E27FC236}">
                  <a16:creationId xmlns:a16="http://schemas.microsoft.com/office/drawing/2014/main" id="{7A308102-5095-BD42-A32E-69155EACE08C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2" name="Parallelogram 1241">
              <a:hlinkClick r:id="rId62" action="ppaction://hlinksldjump"/>
              <a:extLst>
                <a:ext uri="{FF2B5EF4-FFF2-40B4-BE49-F238E27FC236}">
                  <a16:creationId xmlns:a16="http://schemas.microsoft.com/office/drawing/2014/main" id="{70097C40-5C7C-F347-A60E-03DC8E16E55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3" name="Parallelogram 1242">
              <a:hlinkClick r:id="rId63" action="ppaction://hlinksldjump"/>
              <a:extLst>
                <a:ext uri="{FF2B5EF4-FFF2-40B4-BE49-F238E27FC236}">
                  <a16:creationId xmlns:a16="http://schemas.microsoft.com/office/drawing/2014/main" id="{D805C7CC-D906-234A-98CC-3D12CB3AD27B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4" name="Parallelogram 1243">
              <a:hlinkClick r:id="rId64" action="ppaction://hlinksldjump"/>
              <a:extLst>
                <a:ext uri="{FF2B5EF4-FFF2-40B4-BE49-F238E27FC236}">
                  <a16:creationId xmlns:a16="http://schemas.microsoft.com/office/drawing/2014/main" id="{E03DD132-57EB-A940-932B-DB8411C82B3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5" name="TextBox 1244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F6AA41-C777-594B-8C16-1F7766731F16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246" name="Parallelogram 1245">
              <a:hlinkClick r:id="rId65" action="ppaction://hlinksldjump"/>
              <a:extLst>
                <a:ext uri="{FF2B5EF4-FFF2-40B4-BE49-F238E27FC236}">
                  <a16:creationId xmlns:a16="http://schemas.microsoft.com/office/drawing/2014/main" id="{47647994-E176-CC46-ABB8-171C93FE320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7" name="Parallelogram 1246">
              <a:hlinkClick r:id="rId66" action="ppaction://hlinksldjump"/>
              <a:extLst>
                <a:ext uri="{FF2B5EF4-FFF2-40B4-BE49-F238E27FC236}">
                  <a16:creationId xmlns:a16="http://schemas.microsoft.com/office/drawing/2014/main" id="{33A4A9AE-0F4B-4F44-88B4-239E3E00EA9D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8" name="Parallelogram 1247">
              <a:hlinkClick r:id="rId67" action="ppaction://hlinksldjump"/>
              <a:extLst>
                <a:ext uri="{FF2B5EF4-FFF2-40B4-BE49-F238E27FC236}">
                  <a16:creationId xmlns:a16="http://schemas.microsoft.com/office/drawing/2014/main" id="{ABCD2D09-A449-C141-B8FA-6F81A4E53332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9" name="TextBox 1248">
              <a:hlinkClick r:id="rId68" action="ppaction://hlinksldjump"/>
              <a:extLst>
                <a:ext uri="{FF2B5EF4-FFF2-40B4-BE49-F238E27FC236}">
                  <a16:creationId xmlns:a16="http://schemas.microsoft.com/office/drawing/2014/main" id="{F87EACA3-0293-A448-AF60-C05D6C0A1E91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250" name="Parallelogram 1249">
              <a:hlinkClick r:id="rId68" action="ppaction://hlinksldjump"/>
              <a:extLst>
                <a:ext uri="{FF2B5EF4-FFF2-40B4-BE49-F238E27FC236}">
                  <a16:creationId xmlns:a16="http://schemas.microsoft.com/office/drawing/2014/main" id="{526B00AB-FCDD-8E4B-AA01-25AB74B31BC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1" name="Parallelogram 1250">
              <a:hlinkClick r:id="rId69" action="ppaction://hlinksldjump"/>
              <a:extLst>
                <a:ext uri="{FF2B5EF4-FFF2-40B4-BE49-F238E27FC236}">
                  <a16:creationId xmlns:a16="http://schemas.microsoft.com/office/drawing/2014/main" id="{2693EABC-326A-F04C-89A1-23D1812ED14F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2" name="Parallelogram 1251">
              <a:hlinkClick r:id="rId70" action="ppaction://hlinksldjump"/>
              <a:extLst>
                <a:ext uri="{FF2B5EF4-FFF2-40B4-BE49-F238E27FC236}">
                  <a16:creationId xmlns:a16="http://schemas.microsoft.com/office/drawing/2014/main" id="{795A3FED-C196-2A49-9A6F-21612DB3F6D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624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99477-4B61-D141-B490-D67AF7A6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Structure 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8DDE0C50-F740-A54F-A0CF-3AF5AF6367D0}"/>
              </a:ext>
            </a:extLst>
          </p:cNvPr>
          <p:cNvSpPr/>
          <p:nvPr/>
        </p:nvSpPr>
        <p:spPr>
          <a:xfrm>
            <a:off x="175307" y="996446"/>
            <a:ext cx="488816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the intensity increased in the ME run, it did not increase evenly across the entire gate. Due to slip-stacking there are twice the POT in certain of batches. This causes a decrease in the reconstructed events/POT in those batches.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E86C0E6-9CEC-DA49-97CA-52F08B8BEEE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063476" y="873270"/>
            <a:ext cx="7027204" cy="461313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BFA14ED-E2ED-914A-9CC5-274DAF7C3FC6}"/>
              </a:ext>
            </a:extLst>
          </p:cNvPr>
          <p:cNvSpPr/>
          <p:nvPr/>
        </p:nvSpPr>
        <p:spPr>
          <a:xfrm>
            <a:off x="175307" y="4381896"/>
            <a:ext cx="4962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Need to make sure we model this effect in MC and compare with data. </a:t>
            </a:r>
          </a:p>
        </p:txBody>
      </p: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F4A8449-876D-9B4B-9849-CA9B1133917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042" name="TextBox 1041">
              <a:hlinkClick r:id="rId41" action="ppaction://hlinksldjump"/>
              <a:extLst>
                <a:ext uri="{FF2B5EF4-FFF2-40B4-BE49-F238E27FC236}">
                  <a16:creationId xmlns:a16="http://schemas.microsoft.com/office/drawing/2014/main" id="{348D709D-C6A2-4847-907F-0B302DE1C34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043" name="Parallelogram 1042">
              <a:hlinkClick r:id="rId41" action="ppaction://hlinksldjump"/>
              <a:extLst>
                <a:ext uri="{FF2B5EF4-FFF2-40B4-BE49-F238E27FC236}">
                  <a16:creationId xmlns:a16="http://schemas.microsoft.com/office/drawing/2014/main" id="{F65B99A0-F105-CF4E-B8CD-5EDCF364F21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Parallelogram 1043">
              <a:hlinkClick r:id="rId42" action="ppaction://hlinksldjump"/>
              <a:extLst>
                <a:ext uri="{FF2B5EF4-FFF2-40B4-BE49-F238E27FC236}">
                  <a16:creationId xmlns:a16="http://schemas.microsoft.com/office/drawing/2014/main" id="{615EA265-80B6-9F44-B423-E6313F7B07BD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TextBox 1044">
              <a:hlinkClick r:id="rId43" action="ppaction://hlinksldjump"/>
              <a:extLst>
                <a:ext uri="{FF2B5EF4-FFF2-40B4-BE49-F238E27FC236}">
                  <a16:creationId xmlns:a16="http://schemas.microsoft.com/office/drawing/2014/main" id="{AB803255-D155-F746-AA04-5D5407E6DF31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046" name="Parallelogram 1045">
              <a:hlinkClick r:id="rId43" action="ppaction://hlinksldjump"/>
              <a:extLst>
                <a:ext uri="{FF2B5EF4-FFF2-40B4-BE49-F238E27FC236}">
                  <a16:creationId xmlns:a16="http://schemas.microsoft.com/office/drawing/2014/main" id="{5012B859-96CE-5949-8AB3-5090935AB207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Parallelogram 1046">
              <a:hlinkClick r:id="rId44" action="ppaction://hlinksldjump"/>
              <a:extLst>
                <a:ext uri="{FF2B5EF4-FFF2-40B4-BE49-F238E27FC236}">
                  <a16:creationId xmlns:a16="http://schemas.microsoft.com/office/drawing/2014/main" id="{9BA4E540-330A-6F4D-A17F-D8C318CC2A9C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Parallelogram 1047">
              <a:hlinkClick r:id="rId45" action="ppaction://hlinksldjump"/>
              <a:extLst>
                <a:ext uri="{FF2B5EF4-FFF2-40B4-BE49-F238E27FC236}">
                  <a16:creationId xmlns:a16="http://schemas.microsoft.com/office/drawing/2014/main" id="{CAB74C08-6A19-A745-962E-A22F8A16D831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TextBox 1048">
              <a:hlinkClick r:id="rId46" action="ppaction://hlinksldjump"/>
              <a:extLst>
                <a:ext uri="{FF2B5EF4-FFF2-40B4-BE49-F238E27FC236}">
                  <a16:creationId xmlns:a16="http://schemas.microsoft.com/office/drawing/2014/main" id="{FB726704-659E-5A49-A25C-03413F0B2BD2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050" name="Parallelogram 1049">
              <a:hlinkClick r:id="rId46" action="ppaction://hlinksldjump"/>
              <a:extLst>
                <a:ext uri="{FF2B5EF4-FFF2-40B4-BE49-F238E27FC236}">
                  <a16:creationId xmlns:a16="http://schemas.microsoft.com/office/drawing/2014/main" id="{171C9873-0213-644D-8D96-38635862C4B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Parallelogram 1050">
              <a:hlinkClick r:id="rId47" action="ppaction://hlinksldjump"/>
              <a:extLst>
                <a:ext uri="{FF2B5EF4-FFF2-40B4-BE49-F238E27FC236}">
                  <a16:creationId xmlns:a16="http://schemas.microsoft.com/office/drawing/2014/main" id="{E4F20353-65FE-2F41-A8AB-0AD256E5EAB3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TextBox 1051">
              <a:hlinkClick r:id="rId48" action="ppaction://hlinksldjump"/>
              <a:extLst>
                <a:ext uri="{FF2B5EF4-FFF2-40B4-BE49-F238E27FC236}">
                  <a16:creationId xmlns:a16="http://schemas.microsoft.com/office/drawing/2014/main" id="{F8362D21-D8C8-154C-A621-AF0321B4B268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1053" name="Parallelogram 1052">
              <a:hlinkClick r:id="rId48" action="ppaction://hlinksldjump"/>
              <a:extLst>
                <a:ext uri="{FF2B5EF4-FFF2-40B4-BE49-F238E27FC236}">
                  <a16:creationId xmlns:a16="http://schemas.microsoft.com/office/drawing/2014/main" id="{0B573932-FDFA-6841-B3A5-0EDB4CD713E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Parallelogram 1053">
              <a:hlinkClick r:id="rId49" action="ppaction://hlinksldjump"/>
              <a:extLst>
                <a:ext uri="{FF2B5EF4-FFF2-40B4-BE49-F238E27FC236}">
                  <a16:creationId xmlns:a16="http://schemas.microsoft.com/office/drawing/2014/main" id="{0A531D3C-5E70-094B-9AFB-2773015BAC7F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Parallelogram 1054">
              <a:hlinkClick r:id="rId50" action="ppaction://hlinksldjump"/>
              <a:extLst>
                <a:ext uri="{FF2B5EF4-FFF2-40B4-BE49-F238E27FC236}">
                  <a16:creationId xmlns:a16="http://schemas.microsoft.com/office/drawing/2014/main" id="{ACC8E272-17BB-444A-8DCF-B0C9FCA5566C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Parallelogram 1055">
              <a:hlinkClick r:id="rId51" action="ppaction://hlinksldjump"/>
              <a:extLst>
                <a:ext uri="{FF2B5EF4-FFF2-40B4-BE49-F238E27FC236}">
                  <a16:creationId xmlns:a16="http://schemas.microsoft.com/office/drawing/2014/main" id="{2CBD623C-CB15-4043-896A-5BC1FED0C286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Parallelogram 1056">
              <a:hlinkClick r:id="rId52" action="ppaction://hlinksldjump"/>
              <a:extLst>
                <a:ext uri="{FF2B5EF4-FFF2-40B4-BE49-F238E27FC236}">
                  <a16:creationId xmlns:a16="http://schemas.microsoft.com/office/drawing/2014/main" id="{11103898-7DC5-8140-9009-2C57F8434B7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Parallelogram 1057">
              <a:hlinkClick r:id="rId53" action="ppaction://hlinksldjump"/>
              <a:extLst>
                <a:ext uri="{FF2B5EF4-FFF2-40B4-BE49-F238E27FC236}">
                  <a16:creationId xmlns:a16="http://schemas.microsoft.com/office/drawing/2014/main" id="{7662DF87-D690-C44B-A2D5-B974883C27A5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Parallelogram 1058">
              <a:hlinkClick r:id="rId54" action="ppaction://hlinksldjump"/>
              <a:extLst>
                <a:ext uri="{FF2B5EF4-FFF2-40B4-BE49-F238E27FC236}">
                  <a16:creationId xmlns:a16="http://schemas.microsoft.com/office/drawing/2014/main" id="{337AA3B2-EBC0-804F-9EC7-6C1DC6610F1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Parallelogram 1059">
              <a:hlinkClick r:id="rId55" action="ppaction://hlinksldjump"/>
              <a:extLst>
                <a:ext uri="{FF2B5EF4-FFF2-40B4-BE49-F238E27FC236}">
                  <a16:creationId xmlns:a16="http://schemas.microsoft.com/office/drawing/2014/main" id="{4506484A-72CC-124E-8BB1-BFC776EAB17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1" name="Parallelogram 1060">
              <a:hlinkClick r:id="rId56" action="ppaction://hlinksldjump"/>
              <a:extLst>
                <a:ext uri="{FF2B5EF4-FFF2-40B4-BE49-F238E27FC236}">
                  <a16:creationId xmlns:a16="http://schemas.microsoft.com/office/drawing/2014/main" id="{A88A3C1A-3714-4F48-9FDB-A5A56222B37B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2" name="Parallelogram 1061">
              <a:hlinkClick r:id="rId57" action="ppaction://hlinksldjump"/>
              <a:extLst>
                <a:ext uri="{FF2B5EF4-FFF2-40B4-BE49-F238E27FC236}">
                  <a16:creationId xmlns:a16="http://schemas.microsoft.com/office/drawing/2014/main" id="{5D3DBC4E-F9AF-E74F-A9AC-061B3870286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3" name="Parallelogram 1062">
              <a:hlinkClick r:id="rId58" action="ppaction://hlinksldjump"/>
              <a:extLst>
                <a:ext uri="{FF2B5EF4-FFF2-40B4-BE49-F238E27FC236}">
                  <a16:creationId xmlns:a16="http://schemas.microsoft.com/office/drawing/2014/main" id="{757F9FC8-4EC9-204C-91B7-7AAC7EA1F0C6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4" name="Parallelogram 1063">
              <a:hlinkClick r:id="rId59" action="ppaction://hlinksldjump"/>
              <a:extLst>
                <a:ext uri="{FF2B5EF4-FFF2-40B4-BE49-F238E27FC236}">
                  <a16:creationId xmlns:a16="http://schemas.microsoft.com/office/drawing/2014/main" id="{29C41BE1-8E0D-6E4A-809C-364F0D6E6C56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5" name="TextBox 1064">
              <a:hlinkClick r:id="rId60" action="ppaction://hlinksldjump"/>
              <a:extLst>
                <a:ext uri="{FF2B5EF4-FFF2-40B4-BE49-F238E27FC236}">
                  <a16:creationId xmlns:a16="http://schemas.microsoft.com/office/drawing/2014/main" id="{B1286681-4B1B-9B49-B226-3E16425E10D4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1066" name="Parallelogram 1065">
              <a:hlinkClick r:id="rId60" action="ppaction://hlinksldjump"/>
              <a:extLst>
                <a:ext uri="{FF2B5EF4-FFF2-40B4-BE49-F238E27FC236}">
                  <a16:creationId xmlns:a16="http://schemas.microsoft.com/office/drawing/2014/main" id="{83584EA8-2D52-A549-99B1-7A6C11D890D8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7" name="Parallelogram 1066">
              <a:hlinkClick r:id="rId61" action="ppaction://hlinksldjump"/>
              <a:extLst>
                <a:ext uri="{FF2B5EF4-FFF2-40B4-BE49-F238E27FC236}">
                  <a16:creationId xmlns:a16="http://schemas.microsoft.com/office/drawing/2014/main" id="{04C26D18-3AC4-554F-AB34-94524C4D67A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8" name="Parallelogram 1067">
              <a:hlinkClick r:id="rId62" action="ppaction://hlinksldjump"/>
              <a:extLst>
                <a:ext uri="{FF2B5EF4-FFF2-40B4-BE49-F238E27FC236}">
                  <a16:creationId xmlns:a16="http://schemas.microsoft.com/office/drawing/2014/main" id="{81C9C4F0-2017-F545-B0C1-E97B2479BD9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Parallelogram 1068">
              <a:hlinkClick r:id="rId63" action="ppaction://hlinksldjump"/>
              <a:extLst>
                <a:ext uri="{FF2B5EF4-FFF2-40B4-BE49-F238E27FC236}">
                  <a16:creationId xmlns:a16="http://schemas.microsoft.com/office/drawing/2014/main" id="{CD40F464-9BAB-C640-839A-6BAFDB596924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arallelogram 1069">
              <a:hlinkClick r:id="rId64" action="ppaction://hlinksldjump"/>
              <a:extLst>
                <a:ext uri="{FF2B5EF4-FFF2-40B4-BE49-F238E27FC236}">
                  <a16:creationId xmlns:a16="http://schemas.microsoft.com/office/drawing/2014/main" id="{52F381C3-12C1-634D-A1E7-5869BA0D5FBD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1" name="TextBox 1070">
              <a:hlinkClick r:id="rId65" action="ppaction://hlinksldjump"/>
              <a:extLst>
                <a:ext uri="{FF2B5EF4-FFF2-40B4-BE49-F238E27FC236}">
                  <a16:creationId xmlns:a16="http://schemas.microsoft.com/office/drawing/2014/main" id="{46111D2F-B6CA-5146-B662-3620342141A1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1072" name="Parallelogram 1071">
              <a:hlinkClick r:id="rId65" action="ppaction://hlinksldjump"/>
              <a:extLst>
                <a:ext uri="{FF2B5EF4-FFF2-40B4-BE49-F238E27FC236}">
                  <a16:creationId xmlns:a16="http://schemas.microsoft.com/office/drawing/2014/main" id="{54001FD1-0FF6-8146-A910-3D7E75FC6176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Parallelogram 1072">
              <a:hlinkClick r:id="rId66" action="ppaction://hlinksldjump"/>
              <a:extLst>
                <a:ext uri="{FF2B5EF4-FFF2-40B4-BE49-F238E27FC236}">
                  <a16:creationId xmlns:a16="http://schemas.microsoft.com/office/drawing/2014/main" id="{29EC7BED-CC39-3C4F-AB53-F9405A2584A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4" name="Parallelogram 1073">
              <a:hlinkClick r:id="rId67" action="ppaction://hlinksldjump"/>
              <a:extLst>
                <a:ext uri="{FF2B5EF4-FFF2-40B4-BE49-F238E27FC236}">
                  <a16:creationId xmlns:a16="http://schemas.microsoft.com/office/drawing/2014/main" id="{416FE72C-A9D6-7641-9560-804ABCF20CA3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TextBox 1074">
              <a:hlinkClick r:id="rId68" action="ppaction://hlinksldjump"/>
              <a:extLst>
                <a:ext uri="{FF2B5EF4-FFF2-40B4-BE49-F238E27FC236}">
                  <a16:creationId xmlns:a16="http://schemas.microsoft.com/office/drawing/2014/main" id="{D92B8B6B-13AB-C64A-BF72-C667B4B6DC42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1076" name="Parallelogram 1075">
              <a:hlinkClick r:id="rId68" action="ppaction://hlinksldjump"/>
              <a:extLst>
                <a:ext uri="{FF2B5EF4-FFF2-40B4-BE49-F238E27FC236}">
                  <a16:creationId xmlns:a16="http://schemas.microsoft.com/office/drawing/2014/main" id="{71F22978-92DD-314C-BB89-6B0AAF061BE6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Parallelogram 1076">
              <a:hlinkClick r:id="rId69" action="ppaction://hlinksldjump"/>
              <a:extLst>
                <a:ext uri="{FF2B5EF4-FFF2-40B4-BE49-F238E27FC236}">
                  <a16:creationId xmlns:a16="http://schemas.microsoft.com/office/drawing/2014/main" id="{2B426AB7-34FA-AB49-A091-269E20AE5B2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8" name="Parallelogram 1077">
              <a:hlinkClick r:id="rId70" action="ppaction://hlinksldjump"/>
              <a:extLst>
                <a:ext uri="{FF2B5EF4-FFF2-40B4-BE49-F238E27FC236}">
                  <a16:creationId xmlns:a16="http://schemas.microsoft.com/office/drawing/2014/main" id="{9251779D-3B47-994A-98F6-40E546836C2F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463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48" y="962580"/>
            <a:ext cx="8767798" cy="5298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𝞶-beam Divergence Make Sense?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257" y="5031828"/>
            <a:ext cx="3283138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Calculated angle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w.r.t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Z axis = 58.76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mrad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155E7816-317D-2F4D-BBCB-F0C802CF7056}"/>
              </a:ext>
            </a:extLst>
          </p:cNvPr>
          <p:cNvSpPr txBox="1"/>
          <p:nvPr/>
        </p:nvSpPr>
        <p:spPr>
          <a:xfrm>
            <a:off x="115541" y="1267563"/>
            <a:ext cx="2305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 Packages</a:t>
            </a:r>
          </a:p>
        </p:txBody>
      </p:sp>
      <p:sp>
        <p:nvSpPr>
          <p:cNvPr id="557" name="Content Placeholder 2">
            <a:extLst>
              <a:ext uri="{FF2B5EF4-FFF2-40B4-BE49-F238E27FC236}">
                <a16:creationId xmlns:a16="http://schemas.microsoft.com/office/drawing/2014/main" id="{14BF4A0B-0649-5B41-8739-610B3E7E5B94}"/>
              </a:ext>
            </a:extLst>
          </p:cNvPr>
          <p:cNvSpPr txBox="1">
            <a:spLocks/>
          </p:cNvSpPr>
          <p:nvPr/>
        </p:nvSpPr>
        <p:spPr bwMode="auto">
          <a:xfrm>
            <a:off x="156257" y="1628579"/>
            <a:ext cx="3330194" cy="85818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/Ana/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AntiNuE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/macros/signal/</a:t>
            </a:r>
          </a:p>
          <a:p>
            <a:pPr marL="0" indent="0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incomingParticleMomentum.C</a:t>
            </a:r>
            <a:endParaRPr lang="en-US" sz="18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8" name="TextBox 557">
            <a:extLst>
              <a:ext uri="{FF2B5EF4-FFF2-40B4-BE49-F238E27FC236}">
                <a16:creationId xmlns:a16="http://schemas.microsoft.com/office/drawing/2014/main" id="{B8A3E07F-496A-EE4A-AFE8-6D101BB4FD74}"/>
              </a:ext>
            </a:extLst>
          </p:cNvPr>
          <p:cNvSpPr txBox="1"/>
          <p:nvPr/>
        </p:nvSpPr>
        <p:spPr>
          <a:xfrm>
            <a:off x="111193" y="913908"/>
            <a:ext cx="3135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Looked at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Truth tree</a:t>
            </a:r>
          </a:p>
        </p:txBody>
      </p: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0C389F27-6D77-424F-9B5C-2A35CA941A0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530" name="TextBox 529">
              <a:hlinkClick r:id="rId43" action="ppaction://hlinksldjump"/>
              <a:extLst>
                <a:ext uri="{FF2B5EF4-FFF2-40B4-BE49-F238E27FC236}">
                  <a16:creationId xmlns:a16="http://schemas.microsoft.com/office/drawing/2014/main" id="{39A6FE0B-0EB4-9146-BD7B-DEF116ACC2A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531" name="Parallelogram 530">
              <a:hlinkClick r:id="rId43" action="ppaction://hlinksldjump"/>
              <a:extLst>
                <a:ext uri="{FF2B5EF4-FFF2-40B4-BE49-F238E27FC236}">
                  <a16:creationId xmlns:a16="http://schemas.microsoft.com/office/drawing/2014/main" id="{55040B97-2539-1A42-9DF6-D563E89E642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>
              <a:hlinkClick r:id="rId44" action="ppaction://hlinksldjump"/>
              <a:extLst>
                <a:ext uri="{FF2B5EF4-FFF2-40B4-BE49-F238E27FC236}">
                  <a16:creationId xmlns:a16="http://schemas.microsoft.com/office/drawing/2014/main" id="{3AD60598-D34D-D544-89D9-E799A6604277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TextBox 532">
              <a:hlinkClick r:id="rId45" action="ppaction://hlinksldjump"/>
              <a:extLst>
                <a:ext uri="{FF2B5EF4-FFF2-40B4-BE49-F238E27FC236}">
                  <a16:creationId xmlns:a16="http://schemas.microsoft.com/office/drawing/2014/main" id="{EE0B5F67-BE57-E740-8EF2-066DA1140C2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534" name="Parallelogram 533">
              <a:hlinkClick r:id="rId45" action="ppaction://hlinksldjump"/>
              <a:extLst>
                <a:ext uri="{FF2B5EF4-FFF2-40B4-BE49-F238E27FC236}">
                  <a16:creationId xmlns:a16="http://schemas.microsoft.com/office/drawing/2014/main" id="{1A786B95-DC47-1449-B91A-8A01AA84F67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Parallelogram 534">
              <a:hlinkClick r:id="rId46" action="ppaction://hlinksldjump"/>
              <a:extLst>
                <a:ext uri="{FF2B5EF4-FFF2-40B4-BE49-F238E27FC236}">
                  <a16:creationId xmlns:a16="http://schemas.microsoft.com/office/drawing/2014/main" id="{9D279EBF-C90E-E243-A41A-862AE7E7F34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Parallelogram 535">
              <a:hlinkClick r:id="rId47" action="ppaction://hlinksldjump"/>
              <a:extLst>
                <a:ext uri="{FF2B5EF4-FFF2-40B4-BE49-F238E27FC236}">
                  <a16:creationId xmlns:a16="http://schemas.microsoft.com/office/drawing/2014/main" id="{72E0B051-9823-F540-B20B-B26D71D7269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TextBox 536">
              <a:hlinkClick r:id="rId48" action="ppaction://hlinksldjump"/>
              <a:extLst>
                <a:ext uri="{FF2B5EF4-FFF2-40B4-BE49-F238E27FC236}">
                  <a16:creationId xmlns:a16="http://schemas.microsoft.com/office/drawing/2014/main" id="{20C3D1EC-E41E-EE49-8076-9CC4CFEB7627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538" name="Parallelogram 537">
              <a:hlinkClick r:id="rId48" action="ppaction://hlinksldjump"/>
              <a:extLst>
                <a:ext uri="{FF2B5EF4-FFF2-40B4-BE49-F238E27FC236}">
                  <a16:creationId xmlns:a16="http://schemas.microsoft.com/office/drawing/2014/main" id="{B3BD96B1-5251-BB41-B4FA-13821BA586C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Parallelogram 538">
              <a:hlinkClick r:id="rId49" action="ppaction://hlinksldjump"/>
              <a:extLst>
                <a:ext uri="{FF2B5EF4-FFF2-40B4-BE49-F238E27FC236}">
                  <a16:creationId xmlns:a16="http://schemas.microsoft.com/office/drawing/2014/main" id="{4FF82C17-70DB-2D4E-BF1B-A2CD500BAAA4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TextBox 539">
              <a:hlinkClick r:id="rId50" action="ppaction://hlinksldjump"/>
              <a:extLst>
                <a:ext uri="{FF2B5EF4-FFF2-40B4-BE49-F238E27FC236}">
                  <a16:creationId xmlns:a16="http://schemas.microsoft.com/office/drawing/2014/main" id="{2500AF4D-37B5-F94F-9533-363BB821E57D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541" name="Parallelogram 540">
              <a:hlinkClick r:id="rId50" action="ppaction://hlinksldjump"/>
              <a:extLst>
                <a:ext uri="{FF2B5EF4-FFF2-40B4-BE49-F238E27FC236}">
                  <a16:creationId xmlns:a16="http://schemas.microsoft.com/office/drawing/2014/main" id="{023DD40F-1F28-1F45-B6D8-14039BCF005A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Parallelogram 541">
              <a:hlinkClick r:id="rId51" action="ppaction://hlinksldjump"/>
              <a:extLst>
                <a:ext uri="{FF2B5EF4-FFF2-40B4-BE49-F238E27FC236}">
                  <a16:creationId xmlns:a16="http://schemas.microsoft.com/office/drawing/2014/main" id="{289C5CEB-32B0-A141-868C-05699937A8E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Parallelogram 542">
              <a:hlinkClick r:id="rId52" action="ppaction://hlinksldjump"/>
              <a:extLst>
                <a:ext uri="{FF2B5EF4-FFF2-40B4-BE49-F238E27FC236}">
                  <a16:creationId xmlns:a16="http://schemas.microsoft.com/office/drawing/2014/main" id="{F82BF18D-0ECA-1E49-8A42-17EDE4B61A2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Parallelogram 543">
              <a:hlinkClick r:id="rId53" action="ppaction://hlinksldjump"/>
              <a:extLst>
                <a:ext uri="{FF2B5EF4-FFF2-40B4-BE49-F238E27FC236}">
                  <a16:creationId xmlns:a16="http://schemas.microsoft.com/office/drawing/2014/main" id="{EB6EA729-9028-8A44-8D25-939B224865EB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Parallelogram 544">
              <a:hlinkClick r:id="rId54" action="ppaction://hlinksldjump"/>
              <a:extLst>
                <a:ext uri="{FF2B5EF4-FFF2-40B4-BE49-F238E27FC236}">
                  <a16:creationId xmlns:a16="http://schemas.microsoft.com/office/drawing/2014/main" id="{1B47158B-52B7-944D-B3ED-09124494229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Parallelogram 545">
              <a:hlinkClick r:id="rId55" action="ppaction://hlinksldjump"/>
              <a:extLst>
                <a:ext uri="{FF2B5EF4-FFF2-40B4-BE49-F238E27FC236}">
                  <a16:creationId xmlns:a16="http://schemas.microsoft.com/office/drawing/2014/main" id="{5788C265-8FB5-5747-8373-84FDC9C03A56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Parallelogram 546">
              <a:hlinkClick r:id="rId56" action="ppaction://hlinksldjump"/>
              <a:extLst>
                <a:ext uri="{FF2B5EF4-FFF2-40B4-BE49-F238E27FC236}">
                  <a16:creationId xmlns:a16="http://schemas.microsoft.com/office/drawing/2014/main" id="{B3200F46-4464-1A4F-AC76-811D33243CFA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Parallelogram 547">
              <a:hlinkClick r:id="rId57" action="ppaction://hlinksldjump"/>
              <a:extLst>
                <a:ext uri="{FF2B5EF4-FFF2-40B4-BE49-F238E27FC236}">
                  <a16:creationId xmlns:a16="http://schemas.microsoft.com/office/drawing/2014/main" id="{F6BF0F09-F31A-9A40-A0FA-9322882B1C15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Parallelogram 548">
              <a:hlinkClick r:id="rId58" action="ppaction://hlinksldjump"/>
              <a:extLst>
                <a:ext uri="{FF2B5EF4-FFF2-40B4-BE49-F238E27FC236}">
                  <a16:creationId xmlns:a16="http://schemas.microsoft.com/office/drawing/2014/main" id="{6683684E-20EB-8A4B-9332-B0AE225D4973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Parallelogram 549">
              <a:hlinkClick r:id="rId59" action="ppaction://hlinksldjump"/>
              <a:extLst>
                <a:ext uri="{FF2B5EF4-FFF2-40B4-BE49-F238E27FC236}">
                  <a16:creationId xmlns:a16="http://schemas.microsoft.com/office/drawing/2014/main" id="{D1D03205-174C-C646-B957-AB3780FF7CB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Parallelogram 550">
              <a:hlinkClick r:id="rId60" action="ppaction://hlinksldjump"/>
              <a:extLst>
                <a:ext uri="{FF2B5EF4-FFF2-40B4-BE49-F238E27FC236}">
                  <a16:creationId xmlns:a16="http://schemas.microsoft.com/office/drawing/2014/main" id="{C2EAA480-B082-2741-871C-392A4DD103D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Parallelogram 551">
              <a:hlinkClick r:id="rId61" action="ppaction://hlinksldjump"/>
              <a:extLst>
                <a:ext uri="{FF2B5EF4-FFF2-40B4-BE49-F238E27FC236}">
                  <a16:creationId xmlns:a16="http://schemas.microsoft.com/office/drawing/2014/main" id="{0CF67933-6F3D-EB40-AA37-F7362AD4B488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TextBox 552">
              <a:hlinkClick r:id="rId62" action="ppaction://hlinksldjump"/>
              <a:extLst>
                <a:ext uri="{FF2B5EF4-FFF2-40B4-BE49-F238E27FC236}">
                  <a16:creationId xmlns:a16="http://schemas.microsoft.com/office/drawing/2014/main" id="{140AFD3E-3D9F-434E-B1D1-41347738765F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554" name="Parallelogram 553">
              <a:hlinkClick r:id="rId62" action="ppaction://hlinksldjump"/>
              <a:extLst>
                <a:ext uri="{FF2B5EF4-FFF2-40B4-BE49-F238E27FC236}">
                  <a16:creationId xmlns:a16="http://schemas.microsoft.com/office/drawing/2014/main" id="{D334BF84-9827-3E43-AB64-DC96FDAD6C4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Parallelogram 554">
              <a:hlinkClick r:id="rId63" action="ppaction://hlinksldjump"/>
              <a:extLst>
                <a:ext uri="{FF2B5EF4-FFF2-40B4-BE49-F238E27FC236}">
                  <a16:creationId xmlns:a16="http://schemas.microsoft.com/office/drawing/2014/main" id="{EC93CEEF-4BE0-E64A-962E-87ED64000E80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Parallelogram 558">
              <a:hlinkClick r:id="rId64" action="ppaction://hlinksldjump"/>
              <a:extLst>
                <a:ext uri="{FF2B5EF4-FFF2-40B4-BE49-F238E27FC236}">
                  <a16:creationId xmlns:a16="http://schemas.microsoft.com/office/drawing/2014/main" id="{BD1624F8-1ABC-3842-82DA-DA8E828C8642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Parallelogram 559">
              <a:hlinkClick r:id="rId65" action="ppaction://hlinksldjump"/>
              <a:extLst>
                <a:ext uri="{FF2B5EF4-FFF2-40B4-BE49-F238E27FC236}">
                  <a16:creationId xmlns:a16="http://schemas.microsoft.com/office/drawing/2014/main" id="{87560457-9560-BA4E-B2CF-4D70A314B88C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Parallelogram 560">
              <a:hlinkClick r:id="rId66" action="ppaction://hlinksldjump"/>
              <a:extLst>
                <a:ext uri="{FF2B5EF4-FFF2-40B4-BE49-F238E27FC236}">
                  <a16:creationId xmlns:a16="http://schemas.microsoft.com/office/drawing/2014/main" id="{EC561000-7F1E-E641-AFD3-A375D397F53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TextBox 561">
              <a:hlinkClick r:id="rId67" action="ppaction://hlinksldjump"/>
              <a:extLst>
                <a:ext uri="{FF2B5EF4-FFF2-40B4-BE49-F238E27FC236}">
                  <a16:creationId xmlns:a16="http://schemas.microsoft.com/office/drawing/2014/main" id="{4DEC496C-6DDC-0B4E-820C-A419023ABB42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563" name="Parallelogram 562">
              <a:hlinkClick r:id="rId67" action="ppaction://hlinksldjump"/>
              <a:extLst>
                <a:ext uri="{FF2B5EF4-FFF2-40B4-BE49-F238E27FC236}">
                  <a16:creationId xmlns:a16="http://schemas.microsoft.com/office/drawing/2014/main" id="{C6FC436A-0B2B-1142-9A3A-831C7B45F65B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Parallelogram 563">
              <a:hlinkClick r:id="rId68" action="ppaction://hlinksldjump"/>
              <a:extLst>
                <a:ext uri="{FF2B5EF4-FFF2-40B4-BE49-F238E27FC236}">
                  <a16:creationId xmlns:a16="http://schemas.microsoft.com/office/drawing/2014/main" id="{D26F7122-22C3-8849-AAE3-46F815DA1C68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Parallelogram 564">
              <a:hlinkClick r:id="rId69" action="ppaction://hlinksldjump"/>
              <a:extLst>
                <a:ext uri="{FF2B5EF4-FFF2-40B4-BE49-F238E27FC236}">
                  <a16:creationId xmlns:a16="http://schemas.microsoft.com/office/drawing/2014/main" id="{3D2044D3-A50F-5E49-898E-D67D701B202E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TextBox 565">
              <a:hlinkClick r:id="rId70" action="ppaction://hlinksldjump"/>
              <a:extLst>
                <a:ext uri="{FF2B5EF4-FFF2-40B4-BE49-F238E27FC236}">
                  <a16:creationId xmlns:a16="http://schemas.microsoft.com/office/drawing/2014/main" id="{6AE84645-2789-0D4A-BDF4-90FBED9D895B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567" name="Parallelogram 566">
              <a:hlinkClick r:id="rId70" action="ppaction://hlinksldjump"/>
              <a:extLst>
                <a:ext uri="{FF2B5EF4-FFF2-40B4-BE49-F238E27FC236}">
                  <a16:creationId xmlns:a16="http://schemas.microsoft.com/office/drawing/2014/main" id="{0BC93128-2B0F-BF48-BB68-C1FC7D5C323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Parallelogram 567">
              <a:hlinkClick r:id="rId71" action="ppaction://hlinksldjump"/>
              <a:extLst>
                <a:ext uri="{FF2B5EF4-FFF2-40B4-BE49-F238E27FC236}">
                  <a16:creationId xmlns:a16="http://schemas.microsoft.com/office/drawing/2014/main" id="{D3B32A69-AA1A-164E-AF10-E47E1C2042A4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Parallelogram 568">
              <a:hlinkClick r:id="rId72" action="ppaction://hlinksldjump"/>
              <a:extLst>
                <a:ext uri="{FF2B5EF4-FFF2-40B4-BE49-F238E27FC236}">
                  <a16:creationId xmlns:a16="http://schemas.microsoft.com/office/drawing/2014/main" id="{C5143B62-8495-0049-9764-CF57344CB5E4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0348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60" y="857772"/>
            <a:ext cx="4259936" cy="2917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MC Correctly Simulating Efficiency?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45" y="857772"/>
            <a:ext cx="4259937" cy="2917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23" y="3699846"/>
            <a:ext cx="4259937" cy="29179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426" y="3699846"/>
            <a:ext cx="4259936" cy="2917933"/>
          </a:xfrm>
          <a:prstGeom prst="rect">
            <a:avLst/>
          </a:prstGeom>
        </p:spPr>
      </p:pic>
      <p:sp>
        <p:nvSpPr>
          <p:cNvPr id="511" name="TextBox 510">
            <a:extLst>
              <a:ext uri="{FF2B5EF4-FFF2-40B4-BE49-F238E27FC236}">
                <a16:creationId xmlns:a16="http://schemas.microsoft.com/office/drawing/2014/main" id="{362119DA-D0A1-AD4E-A16B-D42905AB3F93}"/>
              </a:ext>
            </a:extLst>
          </p:cNvPr>
          <p:cNvSpPr txBox="1"/>
          <p:nvPr/>
        </p:nvSpPr>
        <p:spPr>
          <a:xfrm>
            <a:off x="171755" y="1358731"/>
            <a:ext cx="3283138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Vertices seems to be modeled well 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D3EF9D65-174D-894C-8821-F66E9AE51176}"/>
              </a:ext>
            </a:extLst>
          </p:cNvPr>
          <p:cNvSpPr txBox="1"/>
          <p:nvPr/>
        </p:nvSpPr>
        <p:spPr>
          <a:xfrm>
            <a:off x="119274" y="5331418"/>
            <a:ext cx="1787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details:</a:t>
            </a:r>
          </a:p>
          <a:p>
            <a:r>
              <a:rPr lang="en-US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</a:t>
            </a:r>
            <a:r>
              <a:rPr lang="en-US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-DB 19945</a:t>
            </a:r>
          </a:p>
        </p:txBody>
      </p: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53A5DAC3-C381-D948-A398-EFDC2FFF75C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468" name="TextBox 467">
              <a:hlinkClick r:id="rId44" action="ppaction://hlinksldjump"/>
              <a:extLst>
                <a:ext uri="{FF2B5EF4-FFF2-40B4-BE49-F238E27FC236}">
                  <a16:creationId xmlns:a16="http://schemas.microsoft.com/office/drawing/2014/main" id="{89871621-8460-074F-8730-5ED03B7D84C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469" name="Parallelogram 468">
              <a:hlinkClick r:id="rId44" action="ppaction://hlinksldjump"/>
              <a:extLst>
                <a:ext uri="{FF2B5EF4-FFF2-40B4-BE49-F238E27FC236}">
                  <a16:creationId xmlns:a16="http://schemas.microsoft.com/office/drawing/2014/main" id="{52B6417F-57A7-3A4D-ACDB-7BD201AEEF4D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Parallelogram 469">
              <a:hlinkClick r:id="rId45" action="ppaction://hlinksldjump"/>
              <a:extLst>
                <a:ext uri="{FF2B5EF4-FFF2-40B4-BE49-F238E27FC236}">
                  <a16:creationId xmlns:a16="http://schemas.microsoft.com/office/drawing/2014/main" id="{FA15E0D4-88CF-B149-88EC-7C8C8CE912B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TextBox 470">
              <a:hlinkClick r:id="rId46" action="ppaction://hlinksldjump"/>
              <a:extLst>
                <a:ext uri="{FF2B5EF4-FFF2-40B4-BE49-F238E27FC236}">
                  <a16:creationId xmlns:a16="http://schemas.microsoft.com/office/drawing/2014/main" id="{39598824-A43A-3745-85E8-9BB297BB8CE4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472" name="Parallelogram 471">
              <a:hlinkClick r:id="rId46" action="ppaction://hlinksldjump"/>
              <a:extLst>
                <a:ext uri="{FF2B5EF4-FFF2-40B4-BE49-F238E27FC236}">
                  <a16:creationId xmlns:a16="http://schemas.microsoft.com/office/drawing/2014/main" id="{FC52D7B0-811C-194C-BFE8-B521B3B47C2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Parallelogram 472">
              <a:hlinkClick r:id="rId47" action="ppaction://hlinksldjump"/>
              <a:extLst>
                <a:ext uri="{FF2B5EF4-FFF2-40B4-BE49-F238E27FC236}">
                  <a16:creationId xmlns:a16="http://schemas.microsoft.com/office/drawing/2014/main" id="{ED71DBF1-47A8-AC48-AF5B-97AA182B98A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Parallelogram 473">
              <a:hlinkClick r:id="rId48" action="ppaction://hlinksldjump"/>
              <a:extLst>
                <a:ext uri="{FF2B5EF4-FFF2-40B4-BE49-F238E27FC236}">
                  <a16:creationId xmlns:a16="http://schemas.microsoft.com/office/drawing/2014/main" id="{0AD30FD1-41CC-4645-B70C-6F0C88C4A0D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TextBox 474">
              <a:hlinkClick r:id="rId49" action="ppaction://hlinksldjump"/>
              <a:extLst>
                <a:ext uri="{FF2B5EF4-FFF2-40B4-BE49-F238E27FC236}">
                  <a16:creationId xmlns:a16="http://schemas.microsoft.com/office/drawing/2014/main" id="{9A71C120-86EB-704A-A79E-853E0EA2B210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476" name="Parallelogram 475">
              <a:hlinkClick r:id="rId49" action="ppaction://hlinksldjump"/>
              <a:extLst>
                <a:ext uri="{FF2B5EF4-FFF2-40B4-BE49-F238E27FC236}">
                  <a16:creationId xmlns:a16="http://schemas.microsoft.com/office/drawing/2014/main" id="{8A30D4E5-4B04-0541-BB11-990D8D144B83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Parallelogram 476">
              <a:hlinkClick r:id="rId50" action="ppaction://hlinksldjump"/>
              <a:extLst>
                <a:ext uri="{FF2B5EF4-FFF2-40B4-BE49-F238E27FC236}">
                  <a16:creationId xmlns:a16="http://schemas.microsoft.com/office/drawing/2014/main" id="{124F3967-3B4D-8C4E-AB83-E11C13609255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TextBox 477">
              <a:hlinkClick r:id="rId51" action="ppaction://hlinksldjump"/>
              <a:extLst>
                <a:ext uri="{FF2B5EF4-FFF2-40B4-BE49-F238E27FC236}">
                  <a16:creationId xmlns:a16="http://schemas.microsoft.com/office/drawing/2014/main" id="{D0946702-52FA-284F-993A-B1CBF47F3D0C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479" name="Parallelogram 478">
              <a:hlinkClick r:id="rId51" action="ppaction://hlinksldjump"/>
              <a:extLst>
                <a:ext uri="{FF2B5EF4-FFF2-40B4-BE49-F238E27FC236}">
                  <a16:creationId xmlns:a16="http://schemas.microsoft.com/office/drawing/2014/main" id="{AA793595-6FAD-9845-9D85-E8CFA0BCE786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Parallelogram 479">
              <a:hlinkClick r:id="rId52" action="ppaction://hlinksldjump"/>
              <a:extLst>
                <a:ext uri="{FF2B5EF4-FFF2-40B4-BE49-F238E27FC236}">
                  <a16:creationId xmlns:a16="http://schemas.microsoft.com/office/drawing/2014/main" id="{F8A884C2-66B8-124E-9173-B4F96BE192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Parallelogram 480">
              <a:hlinkClick r:id="rId53" action="ppaction://hlinksldjump"/>
              <a:extLst>
                <a:ext uri="{FF2B5EF4-FFF2-40B4-BE49-F238E27FC236}">
                  <a16:creationId xmlns:a16="http://schemas.microsoft.com/office/drawing/2014/main" id="{1842F093-E33D-2E40-8488-F1ACED1CC5D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Parallelogram 481">
              <a:hlinkClick r:id="rId54" action="ppaction://hlinksldjump"/>
              <a:extLst>
                <a:ext uri="{FF2B5EF4-FFF2-40B4-BE49-F238E27FC236}">
                  <a16:creationId xmlns:a16="http://schemas.microsoft.com/office/drawing/2014/main" id="{2D589B7B-1069-2D41-80E4-30BF48B1F788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Parallelogram 482">
              <a:hlinkClick r:id="rId55" action="ppaction://hlinksldjump"/>
              <a:extLst>
                <a:ext uri="{FF2B5EF4-FFF2-40B4-BE49-F238E27FC236}">
                  <a16:creationId xmlns:a16="http://schemas.microsoft.com/office/drawing/2014/main" id="{5B9293EF-AF7A-5E45-A47D-9031C7F684D8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Parallelogram 483">
              <a:hlinkClick r:id="rId56" action="ppaction://hlinksldjump"/>
              <a:extLst>
                <a:ext uri="{FF2B5EF4-FFF2-40B4-BE49-F238E27FC236}">
                  <a16:creationId xmlns:a16="http://schemas.microsoft.com/office/drawing/2014/main" id="{23671AAF-0949-8343-BCA7-85849E5A3BD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Parallelogram 484">
              <a:hlinkClick r:id="rId57" action="ppaction://hlinksldjump"/>
              <a:extLst>
                <a:ext uri="{FF2B5EF4-FFF2-40B4-BE49-F238E27FC236}">
                  <a16:creationId xmlns:a16="http://schemas.microsoft.com/office/drawing/2014/main" id="{D7818585-6655-5C48-8324-B174C42E3E34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Parallelogram 485">
              <a:hlinkClick r:id="rId58" action="ppaction://hlinksldjump"/>
              <a:extLst>
                <a:ext uri="{FF2B5EF4-FFF2-40B4-BE49-F238E27FC236}">
                  <a16:creationId xmlns:a16="http://schemas.microsoft.com/office/drawing/2014/main" id="{2BBE14CF-746D-4843-869C-BB7A13ED07A1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Parallelogram 486">
              <a:hlinkClick r:id="rId59" action="ppaction://hlinksldjump"/>
              <a:extLst>
                <a:ext uri="{FF2B5EF4-FFF2-40B4-BE49-F238E27FC236}">
                  <a16:creationId xmlns:a16="http://schemas.microsoft.com/office/drawing/2014/main" id="{FC865DB4-09AD-074F-973A-029D3C2167A2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Parallelogram 487">
              <a:hlinkClick r:id="rId60" action="ppaction://hlinksldjump"/>
              <a:extLst>
                <a:ext uri="{FF2B5EF4-FFF2-40B4-BE49-F238E27FC236}">
                  <a16:creationId xmlns:a16="http://schemas.microsoft.com/office/drawing/2014/main" id="{ABC6FE83-BEFE-C248-B9E3-07C892E5CF6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Parallelogram 488">
              <a:hlinkClick r:id="rId61" action="ppaction://hlinksldjump"/>
              <a:extLst>
                <a:ext uri="{FF2B5EF4-FFF2-40B4-BE49-F238E27FC236}">
                  <a16:creationId xmlns:a16="http://schemas.microsoft.com/office/drawing/2014/main" id="{77E5E758-BA81-ED47-A8E8-EE6C11CC1F67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Parallelogram 489">
              <a:hlinkClick r:id="rId62" action="ppaction://hlinksldjump"/>
              <a:extLst>
                <a:ext uri="{FF2B5EF4-FFF2-40B4-BE49-F238E27FC236}">
                  <a16:creationId xmlns:a16="http://schemas.microsoft.com/office/drawing/2014/main" id="{4624618C-16AC-124F-A574-FDCB9EB28B0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TextBox 490">
              <a:hlinkClick r:id="rId63" action="ppaction://hlinksldjump"/>
              <a:extLst>
                <a:ext uri="{FF2B5EF4-FFF2-40B4-BE49-F238E27FC236}">
                  <a16:creationId xmlns:a16="http://schemas.microsoft.com/office/drawing/2014/main" id="{EE7CC167-35EE-E941-A3F9-0E911CC0E526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492" name="Parallelogram 491">
              <a:hlinkClick r:id="rId63" action="ppaction://hlinksldjump"/>
              <a:extLst>
                <a:ext uri="{FF2B5EF4-FFF2-40B4-BE49-F238E27FC236}">
                  <a16:creationId xmlns:a16="http://schemas.microsoft.com/office/drawing/2014/main" id="{ECEE450C-F066-544B-8F1C-18AA83952ED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Parallelogram 492">
              <a:hlinkClick r:id="rId64" action="ppaction://hlinksldjump"/>
              <a:extLst>
                <a:ext uri="{FF2B5EF4-FFF2-40B4-BE49-F238E27FC236}">
                  <a16:creationId xmlns:a16="http://schemas.microsoft.com/office/drawing/2014/main" id="{BC0CEF6C-7533-654E-B8C2-ABC50F3B88F2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Parallelogram 493">
              <a:hlinkClick r:id="rId65" action="ppaction://hlinksldjump"/>
              <a:extLst>
                <a:ext uri="{FF2B5EF4-FFF2-40B4-BE49-F238E27FC236}">
                  <a16:creationId xmlns:a16="http://schemas.microsoft.com/office/drawing/2014/main" id="{E5854A32-AC81-2B47-B205-E1CAD4D5D217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Parallelogram 494">
              <a:hlinkClick r:id="rId66" action="ppaction://hlinksldjump"/>
              <a:extLst>
                <a:ext uri="{FF2B5EF4-FFF2-40B4-BE49-F238E27FC236}">
                  <a16:creationId xmlns:a16="http://schemas.microsoft.com/office/drawing/2014/main" id="{7DF2170C-307D-DC4F-8785-0155FDAD6A2C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Parallelogram 495">
              <a:hlinkClick r:id="rId67" action="ppaction://hlinksldjump"/>
              <a:extLst>
                <a:ext uri="{FF2B5EF4-FFF2-40B4-BE49-F238E27FC236}">
                  <a16:creationId xmlns:a16="http://schemas.microsoft.com/office/drawing/2014/main" id="{F8A937A6-56D4-DC4A-9C6D-534769E4A333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TextBox 496">
              <a:hlinkClick r:id="rId68" action="ppaction://hlinksldjump"/>
              <a:extLst>
                <a:ext uri="{FF2B5EF4-FFF2-40B4-BE49-F238E27FC236}">
                  <a16:creationId xmlns:a16="http://schemas.microsoft.com/office/drawing/2014/main" id="{DB1FD1A8-5945-D441-8E34-4BC2A8C82815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498" name="Parallelogram 497">
              <a:hlinkClick r:id="rId68" action="ppaction://hlinksldjump"/>
              <a:extLst>
                <a:ext uri="{FF2B5EF4-FFF2-40B4-BE49-F238E27FC236}">
                  <a16:creationId xmlns:a16="http://schemas.microsoft.com/office/drawing/2014/main" id="{8042A5C4-F083-DA41-8EC9-0CAA9424F4D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Parallelogram 498">
              <a:hlinkClick r:id="rId69" action="ppaction://hlinksldjump"/>
              <a:extLst>
                <a:ext uri="{FF2B5EF4-FFF2-40B4-BE49-F238E27FC236}">
                  <a16:creationId xmlns:a16="http://schemas.microsoft.com/office/drawing/2014/main" id="{3E3624F7-84DC-F14F-93DC-49C8451D774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Parallelogram 499">
              <a:hlinkClick r:id="rId70" action="ppaction://hlinksldjump"/>
              <a:extLst>
                <a:ext uri="{FF2B5EF4-FFF2-40B4-BE49-F238E27FC236}">
                  <a16:creationId xmlns:a16="http://schemas.microsoft.com/office/drawing/2014/main" id="{D5B2E0F9-8397-0944-A2B0-E757C846DEDA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TextBox 500">
              <a:hlinkClick r:id="rId71" action="ppaction://hlinksldjump"/>
              <a:extLst>
                <a:ext uri="{FF2B5EF4-FFF2-40B4-BE49-F238E27FC236}">
                  <a16:creationId xmlns:a16="http://schemas.microsoft.com/office/drawing/2014/main" id="{30B6075C-5507-3B4B-ACA6-A9473695EAE8}"/>
                </a:ext>
              </a:extLst>
            </p:cNvPr>
            <p:cNvSpPr txBox="1"/>
            <p:nvPr>
              <p:custDataLst>
                <p:tags r:id="rId35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502" name="Parallelogram 501">
              <a:hlinkClick r:id="rId71" action="ppaction://hlinksldjump"/>
              <a:extLst>
                <a:ext uri="{FF2B5EF4-FFF2-40B4-BE49-F238E27FC236}">
                  <a16:creationId xmlns:a16="http://schemas.microsoft.com/office/drawing/2014/main" id="{398C1094-56EF-9043-BF90-4813F1C42C2E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Parallelogram 502">
              <a:hlinkClick r:id="rId72" action="ppaction://hlinksldjump"/>
              <a:extLst>
                <a:ext uri="{FF2B5EF4-FFF2-40B4-BE49-F238E27FC236}">
                  <a16:creationId xmlns:a16="http://schemas.microsoft.com/office/drawing/2014/main" id="{ECB79711-1C57-4B43-BCEA-9ADE903744AC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Parallelogram 503">
              <a:hlinkClick r:id="rId73" action="ppaction://hlinksldjump"/>
              <a:extLst>
                <a:ext uri="{FF2B5EF4-FFF2-40B4-BE49-F238E27FC236}">
                  <a16:creationId xmlns:a16="http://schemas.microsoft.com/office/drawing/2014/main" id="{5BE37288-104F-7348-8FC8-6B9CE4E1F0AC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328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AE0-BE80-E343-87EF-9FF108503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Intensity Dependence from Signal Only MC </a:t>
            </a:r>
          </a:p>
        </p:txBody>
      </p:sp>
      <p:pic>
        <p:nvPicPr>
          <p:cNvPr id="806" name="Picture 805">
            <a:extLst>
              <a:ext uri="{FF2B5EF4-FFF2-40B4-BE49-F238E27FC236}">
                <a16:creationId xmlns:a16="http://schemas.microsoft.com/office/drawing/2014/main" id="{67281657-CAF5-824F-B4DF-59541CE5876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54" y="919763"/>
            <a:ext cx="8104238" cy="5558527"/>
          </a:xfrm>
          <a:prstGeom prst="rect">
            <a:avLst/>
          </a:prstGeom>
        </p:spPr>
      </p:pic>
      <p:sp>
        <p:nvSpPr>
          <p:cNvPr id="807" name="Rectangle 806">
            <a:extLst>
              <a:ext uri="{FF2B5EF4-FFF2-40B4-BE49-F238E27FC236}">
                <a16:creationId xmlns:a16="http://schemas.microsoft.com/office/drawing/2014/main" id="{45187716-DF4D-564E-BDA0-9803E93F30D1}"/>
              </a:ext>
            </a:extLst>
          </p:cNvPr>
          <p:cNvSpPr/>
          <p:nvPr/>
        </p:nvSpPr>
        <p:spPr>
          <a:xfrm>
            <a:off x="5721276" y="3973738"/>
            <a:ext cx="4232110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average efficiency drops with increased intensity</a:t>
            </a:r>
          </a:p>
        </p:txBody>
      </p:sp>
      <p:graphicFrame>
        <p:nvGraphicFramePr>
          <p:cNvPr id="809" name="Table 808">
            <a:extLst>
              <a:ext uri="{FF2B5EF4-FFF2-40B4-BE49-F238E27FC236}">
                <a16:creationId xmlns:a16="http://schemas.microsoft.com/office/drawing/2014/main" id="{87ECA5C8-2B44-E042-80C6-D62A78889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958638"/>
              </p:ext>
            </p:extLst>
          </p:nvPr>
        </p:nvGraphicFramePr>
        <p:xfrm>
          <a:off x="418725" y="1229731"/>
          <a:ext cx="2162810" cy="4693920"/>
        </p:xfrm>
        <a:graphic>
          <a:graphicData uri="http://schemas.openxmlformats.org/drawingml/2006/table">
            <a:tbl>
              <a:tblPr firstRow="1" bandRow="1"/>
              <a:tblGrid>
                <a:gridCol w="9528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Playlist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POT Used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me1A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2.88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me1B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5.80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me1C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1.36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me1D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4.30</a:t>
                      </a:r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me1E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3.08</a:t>
                      </a:r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me1F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5.04</a:t>
                      </a:r>
                      <a:r>
                        <a:rPr lang="fi-FI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me1G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4.16</a:t>
                      </a:r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me1L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3.80</a:t>
                      </a:r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35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me1M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4.80</a:t>
                      </a:r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09677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me1N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2.00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me1O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9.01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E+21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me1P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6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1.32</a:t>
                      </a:r>
                      <a:r>
                        <a:rPr lang="nb-NO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E+22</a:t>
                      </a:r>
                      <a:endParaRPr lang="nb-NO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35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cs typeface="Arial"/>
                        </a:defRPr>
                      </a:lvl9pPr>
                    </a:lstStyle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meAll</a:t>
                      </a:r>
                      <a:endParaRPr 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6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3.08E+23</a:t>
                      </a:r>
                      <a:endParaRPr lang="hr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E0E3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811" name="TextBox 810">
            <a:extLst>
              <a:ext uri="{FF2B5EF4-FFF2-40B4-BE49-F238E27FC236}">
                <a16:creationId xmlns:a16="http://schemas.microsoft.com/office/drawing/2014/main" id="{E54AFB93-421C-D141-8769-373B03398E4E}"/>
              </a:ext>
            </a:extLst>
          </p:cNvPr>
          <p:cNvSpPr txBox="1"/>
          <p:nvPr/>
        </p:nvSpPr>
        <p:spPr>
          <a:xfrm>
            <a:off x="57358" y="863118"/>
            <a:ext cx="2979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rgbClr val="BBE0E3">
                    <a:lumMod val="50000"/>
                  </a:srgbClr>
                </a:solidFill>
                <a:latin typeface="Arial"/>
                <a:cs typeface="Arial" charset="0"/>
              </a:rPr>
              <a:t>NuE</a:t>
            </a:r>
            <a:r>
              <a:rPr lang="en-US" sz="2000" b="1" dirty="0">
                <a:solidFill>
                  <a:srgbClr val="BBE0E3">
                    <a:lumMod val="50000"/>
                  </a:srgbClr>
                </a:solidFill>
                <a:latin typeface="Arial"/>
                <a:cs typeface="Arial" charset="0"/>
              </a:rPr>
              <a:t> Signal Only MC</a:t>
            </a:r>
          </a:p>
        </p:txBody>
      </p:sp>
      <p:grpSp>
        <p:nvGrpSpPr>
          <p:cNvPr id="796" name="Group 795">
            <a:extLst>
              <a:ext uri="{FF2B5EF4-FFF2-40B4-BE49-F238E27FC236}">
                <a16:creationId xmlns:a16="http://schemas.microsoft.com/office/drawing/2014/main" id="{D34D08E3-82EB-9A40-982E-87D15D8FE38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3500" y="25400"/>
            <a:ext cx="12065000" cy="215900"/>
            <a:chOff x="63500" y="25400"/>
            <a:chExt cx="12065000" cy="215900"/>
          </a:xfrm>
        </p:grpSpPr>
        <p:sp>
          <p:nvSpPr>
            <p:cNvPr id="1207" name="TextBox 1206">
              <a:hlinkClick r:id="rId42" action="ppaction://hlinksldjump"/>
              <a:extLst>
                <a:ext uri="{FF2B5EF4-FFF2-40B4-BE49-F238E27FC236}">
                  <a16:creationId xmlns:a16="http://schemas.microsoft.com/office/drawing/2014/main" id="{C17B1E7D-C6D7-3740-91F0-BE2E0166725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3500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Intro</a:t>
              </a:r>
            </a:p>
          </p:txBody>
        </p:sp>
        <p:sp>
          <p:nvSpPr>
            <p:cNvPr id="1208" name="Parallelogram 1207">
              <a:hlinkClick r:id="rId42" action="ppaction://hlinksldjump"/>
              <a:extLst>
                <a:ext uri="{FF2B5EF4-FFF2-40B4-BE49-F238E27FC236}">
                  <a16:creationId xmlns:a16="http://schemas.microsoft.com/office/drawing/2014/main" id="{A3E54E8A-44ED-C04B-9B51-631D81A60C0F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80106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9" name="Parallelogram 1208">
              <a:hlinkClick r:id="rId43" action="ppaction://hlinksldjump"/>
              <a:extLst>
                <a:ext uri="{FF2B5EF4-FFF2-40B4-BE49-F238E27FC236}">
                  <a16:creationId xmlns:a16="http://schemas.microsoft.com/office/drawing/2014/main" id="{7382940E-FAAA-B748-9874-88EA0CE83EE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28461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0" name="TextBox 1209">
              <a:hlinkClick r:id="rId44" action="ppaction://hlinksldjump"/>
              <a:extLst>
                <a:ext uri="{FF2B5EF4-FFF2-40B4-BE49-F238E27FC236}">
                  <a16:creationId xmlns:a16="http://schemas.microsoft.com/office/drawing/2014/main" id="{E45B0034-A30D-3F46-9EB9-235E20B23CDE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72067" y="25400"/>
              <a:ext cx="1149350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Details</a:t>
              </a:r>
            </a:p>
          </p:txBody>
        </p:sp>
        <p:sp>
          <p:nvSpPr>
            <p:cNvPr id="1211" name="Parallelogram 1210">
              <a:hlinkClick r:id="rId44" action="ppaction://hlinksldjump"/>
              <a:extLst>
                <a:ext uri="{FF2B5EF4-FFF2-40B4-BE49-F238E27FC236}">
                  <a16:creationId xmlns:a16="http://schemas.microsoft.com/office/drawing/2014/main" id="{D926C878-0ABA-B444-B9F8-D1B3DFBD39F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127654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2" name="Parallelogram 1211">
              <a:hlinkClick r:id="rId45" action="ppaction://hlinksldjump"/>
              <a:extLst>
                <a:ext uri="{FF2B5EF4-FFF2-40B4-BE49-F238E27FC236}">
                  <a16:creationId xmlns:a16="http://schemas.microsoft.com/office/drawing/2014/main" id="{94899614-39EE-0E43-97E8-922A456D9A0A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1499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3" name="Parallelogram 1212">
              <a:hlinkClick r:id="rId46" action="ppaction://hlinksldjump"/>
              <a:extLst>
                <a:ext uri="{FF2B5EF4-FFF2-40B4-BE49-F238E27FC236}">
                  <a16:creationId xmlns:a16="http://schemas.microsoft.com/office/drawing/2014/main" id="{3D8D79B8-E83E-B64F-9E35-6C64B15162E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329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4" name="TextBox 1213">
              <a:hlinkClick r:id="rId47" action="ppaction://hlinksldjump"/>
              <a:extLst>
                <a:ext uri="{FF2B5EF4-FFF2-40B4-BE49-F238E27FC236}">
                  <a16:creationId xmlns:a16="http://schemas.microsoft.com/office/drawing/2014/main" id="{D563274F-881C-5142-BC4B-B1063BCF8E33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084917" y="25400"/>
              <a:ext cx="745067" cy="153888"/>
            </a:xfrm>
            <a:prstGeom prst="rect">
              <a:avLst/>
            </a:prstGeom>
            <a:pattFill>
              <a:fgClr>
                <a:srgbClr val="BFBFBF"/>
              </a:fgClr>
              <a:bgClr>
                <a:srgbClr val="BFBFBF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808080"/>
                  </a:solidFill>
                  <a:latin typeface="Arial" panose="020B0604020202020204" pitchFamily="34" charset="0"/>
                </a:rPr>
                <a:t>Checks</a:t>
              </a:r>
            </a:p>
          </p:txBody>
        </p:sp>
        <p:sp>
          <p:nvSpPr>
            <p:cNvPr id="1215" name="Parallelogram 1214">
              <a:hlinkClick r:id="rId47" action="ppaction://hlinksldjump"/>
              <a:extLst>
                <a:ext uri="{FF2B5EF4-FFF2-40B4-BE49-F238E27FC236}">
                  <a16:creationId xmlns:a16="http://schemas.microsoft.com/office/drawing/2014/main" id="{2F3EBAD3-2055-0E4A-87A5-C67B6DD7349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01522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Parallelogram 767">
              <a:hlinkClick r:id="rId48" action="ppaction://hlinksldjump"/>
              <a:extLst>
                <a:ext uri="{FF2B5EF4-FFF2-40B4-BE49-F238E27FC236}">
                  <a16:creationId xmlns:a16="http://schemas.microsoft.com/office/drawing/2014/main" id="{9C8A023E-97A5-5A41-95C7-49D963DBD4B9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549878" y="177800"/>
              <a:ext cx="63500" cy="63500"/>
            </a:xfrm>
            <a:prstGeom prst="parallelogram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9" name="TextBox 768">
              <a:hlinkClick r:id="rId49" action="ppaction://hlinksldjump"/>
              <a:extLst>
                <a:ext uri="{FF2B5EF4-FFF2-40B4-BE49-F238E27FC236}">
                  <a16:creationId xmlns:a16="http://schemas.microsoft.com/office/drawing/2014/main" id="{0366316E-E9D2-8E4E-B33D-8E9C7EF103F3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893483" y="25400"/>
              <a:ext cx="4787900" cy="153888"/>
            </a:xfrm>
            <a:prstGeom prst="rect">
              <a:avLst/>
            </a:prstGeom>
            <a:pattFill>
              <a:fgClr>
                <a:srgbClr val="A0FFA7"/>
              </a:fgClr>
              <a:bgClr>
                <a:srgbClr val="A0FFA7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panose="020B0604020202020204" pitchFamily="34" charset="0"/>
                </a:rPr>
                <a:t>Intensity Dependence Reco. Uncrt. Study</a:t>
              </a:r>
            </a:p>
          </p:txBody>
        </p:sp>
        <p:sp>
          <p:nvSpPr>
            <p:cNvPr id="770" name="Parallelogram 769">
              <a:hlinkClick r:id="rId49" action="ppaction://hlinksldjump"/>
              <a:extLst>
                <a:ext uri="{FF2B5EF4-FFF2-40B4-BE49-F238E27FC236}">
                  <a16:creationId xmlns:a16="http://schemas.microsoft.com/office/drawing/2014/main" id="{685C0443-BEDD-F145-B040-CCD4C137F202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230033" y="177800"/>
              <a:ext cx="63500" cy="63500"/>
            </a:xfrm>
            <a:prstGeom prst="parallelogram">
              <a:avLst/>
            </a:prstGeom>
            <a:solidFill>
              <a:srgbClr val="0AFF00"/>
            </a:solidFill>
            <a:ln>
              <a:solidFill>
                <a:srgbClr val="0A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Parallelogram 770">
              <a:hlinkClick r:id="rId50" action="ppaction://hlinksldjump"/>
              <a:extLst>
                <a:ext uri="{FF2B5EF4-FFF2-40B4-BE49-F238E27FC236}">
                  <a16:creationId xmlns:a16="http://schemas.microsoft.com/office/drawing/2014/main" id="{E6124785-9990-E94E-A2D5-B29308AF49D8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598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Parallelogram 771">
              <a:hlinkClick r:id="rId51" action="ppaction://hlinksldjump"/>
              <a:extLst>
                <a:ext uri="{FF2B5EF4-FFF2-40B4-BE49-F238E27FC236}">
                  <a16:creationId xmlns:a16="http://schemas.microsoft.com/office/drawing/2014/main" id="{82B94461-06B5-D74C-85AE-8F2D0D6C5E85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666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Parallelogram 772">
              <a:hlinkClick r:id="rId52" action="ppaction://hlinksldjump"/>
              <a:extLst>
                <a:ext uri="{FF2B5EF4-FFF2-40B4-BE49-F238E27FC236}">
                  <a16:creationId xmlns:a16="http://schemas.microsoft.com/office/drawing/2014/main" id="{E37A9AFF-BEC6-614C-9E5A-4A2905917CE4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3349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Parallelogram 773">
              <a:hlinkClick r:id="rId53" action="ppaction://hlinksldjump"/>
              <a:extLst>
                <a:ext uri="{FF2B5EF4-FFF2-40B4-BE49-F238E27FC236}">
                  <a16:creationId xmlns:a16="http://schemas.microsoft.com/office/drawing/2014/main" id="{4B0B4E4D-0E33-E943-873F-02F34D53F53A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032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5" name="Parallelogram 774">
              <a:hlinkClick r:id="rId54" action="ppaction://hlinksldjump"/>
              <a:extLst>
                <a:ext uri="{FF2B5EF4-FFF2-40B4-BE49-F238E27FC236}">
                  <a16:creationId xmlns:a16="http://schemas.microsoft.com/office/drawing/2014/main" id="{C0C567C1-E151-684A-B51D-550CD6720E6C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50715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6" name="Parallelogram 775">
              <a:hlinkClick r:id="rId55" action="ppaction://hlinksldjump"/>
              <a:extLst>
                <a:ext uri="{FF2B5EF4-FFF2-40B4-BE49-F238E27FC236}">
                  <a16:creationId xmlns:a16="http://schemas.microsoft.com/office/drawing/2014/main" id="{B995DFA8-75CC-4348-9044-90E23E775A72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398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Parallelogram 776">
              <a:hlinkClick r:id="rId56" action="ppaction://hlinksldjump"/>
              <a:extLst>
                <a:ext uri="{FF2B5EF4-FFF2-40B4-BE49-F238E27FC236}">
                  <a16:creationId xmlns:a16="http://schemas.microsoft.com/office/drawing/2014/main" id="{3439F30E-A6C7-3C45-BC79-961233259B1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8081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Parallelogram 777">
              <a:hlinkClick r:id="rId57" action="ppaction://hlinksldjump"/>
              <a:extLst>
                <a:ext uri="{FF2B5EF4-FFF2-40B4-BE49-F238E27FC236}">
                  <a16:creationId xmlns:a16="http://schemas.microsoft.com/office/drawing/2014/main" id="{3515B738-D668-C745-B95C-EF2AB125EC0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61764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Parallelogram 778">
              <a:hlinkClick r:id="rId58" action="ppaction://hlinksldjump"/>
              <a:extLst>
                <a:ext uri="{FF2B5EF4-FFF2-40B4-BE49-F238E27FC236}">
                  <a16:creationId xmlns:a16="http://schemas.microsoft.com/office/drawing/2014/main" id="{92B1A616-49D3-AC4D-8C2B-03C995A247E3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5447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Parallelogram 779">
              <a:hlinkClick r:id="rId59" action="ppaction://hlinksldjump"/>
              <a:extLst>
                <a:ext uri="{FF2B5EF4-FFF2-40B4-BE49-F238E27FC236}">
                  <a16:creationId xmlns:a16="http://schemas.microsoft.com/office/drawing/2014/main" id="{6586C94C-A62C-9045-B0D0-A60C9109600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9130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1" name="Parallelogram 780">
              <a:hlinkClick r:id="rId60" action="ppaction://hlinksldjump"/>
              <a:extLst>
                <a:ext uri="{FF2B5EF4-FFF2-40B4-BE49-F238E27FC236}">
                  <a16:creationId xmlns:a16="http://schemas.microsoft.com/office/drawing/2014/main" id="{2562F913-202B-534E-A560-DB3CD9BF087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728133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2" name="TextBox 781">
              <a:hlinkClick r:id="rId61" action="ppaction://hlinksldjump"/>
              <a:extLst>
                <a:ext uri="{FF2B5EF4-FFF2-40B4-BE49-F238E27FC236}">
                  <a16:creationId xmlns:a16="http://schemas.microsoft.com/office/drawing/2014/main" id="{8FE212BD-2882-3949-B168-50248C5C1508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7744883" y="25400"/>
              <a:ext cx="1957917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Event Scan</a:t>
              </a:r>
            </a:p>
          </p:txBody>
        </p:sp>
        <p:sp>
          <p:nvSpPr>
            <p:cNvPr id="783" name="Parallelogram 782">
              <a:hlinkClick r:id="rId61" action="ppaction://hlinksldjump"/>
              <a:extLst>
                <a:ext uri="{FF2B5EF4-FFF2-40B4-BE49-F238E27FC236}">
                  <a16:creationId xmlns:a16="http://schemas.microsoft.com/office/drawing/2014/main" id="{B24D2302-48EA-FD42-B93C-1F4BE02D5DCE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3945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Parallelogram 783">
              <a:hlinkClick r:id="rId62" action="ppaction://hlinksldjump"/>
              <a:extLst>
                <a:ext uri="{FF2B5EF4-FFF2-40B4-BE49-F238E27FC236}">
                  <a16:creationId xmlns:a16="http://schemas.microsoft.com/office/drawing/2014/main" id="{9E9D3E58-BAD1-A644-82A9-392BDB9F69C8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836577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Parallelogram 784">
              <a:hlinkClick r:id="rId63" action="ppaction://hlinksldjump"/>
              <a:extLst>
                <a:ext uri="{FF2B5EF4-FFF2-40B4-BE49-F238E27FC236}">
                  <a16:creationId xmlns:a16="http://schemas.microsoft.com/office/drawing/2014/main" id="{4F10935C-BC1F-DD41-B45F-61E244F64C90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869209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Parallelogram 785">
              <a:hlinkClick r:id="rId64" action="ppaction://hlinksldjump"/>
              <a:extLst>
                <a:ext uri="{FF2B5EF4-FFF2-40B4-BE49-F238E27FC236}">
                  <a16:creationId xmlns:a16="http://schemas.microsoft.com/office/drawing/2014/main" id="{EAE9122E-6B7E-5C4C-A4F6-B299BB8B2BA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018412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7" name="Parallelogram 786">
              <a:hlinkClick r:id="rId65" action="ppaction://hlinksldjump"/>
              <a:extLst>
                <a:ext uri="{FF2B5EF4-FFF2-40B4-BE49-F238E27FC236}">
                  <a16:creationId xmlns:a16="http://schemas.microsoft.com/office/drawing/2014/main" id="{8AFCCBFF-3058-F747-A6F2-0092E5175B13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9344730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8" name="TextBox 787">
              <a:hlinkClick r:id="rId66" action="ppaction://hlinksldjump"/>
              <a:extLst>
                <a:ext uri="{FF2B5EF4-FFF2-40B4-BE49-F238E27FC236}">
                  <a16:creationId xmlns:a16="http://schemas.microsoft.com/office/drawing/2014/main" id="{FE5772B9-657E-3144-A8A9-88C6062F0158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>
              <a:off x="976630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Summary</a:t>
              </a:r>
            </a:p>
          </p:txBody>
        </p:sp>
        <p:sp>
          <p:nvSpPr>
            <p:cNvPr id="789" name="Parallelogram 788">
              <a:hlinkClick r:id="rId66" action="ppaction://hlinksldjump"/>
              <a:extLst>
                <a:ext uri="{FF2B5EF4-FFF2-40B4-BE49-F238E27FC236}">
                  <a16:creationId xmlns:a16="http://schemas.microsoft.com/office/drawing/2014/main" id="{55C457C8-55E9-134C-BE7B-3198306AE21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02188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Parallelogram 789">
              <a:hlinkClick r:id="rId67" action="ppaction://hlinksldjump"/>
              <a:extLst>
                <a:ext uri="{FF2B5EF4-FFF2-40B4-BE49-F238E27FC236}">
                  <a16:creationId xmlns:a16="http://schemas.microsoft.com/office/drawing/2014/main" id="{F83449A1-EEC6-8844-AF73-5D9CD5F72F9C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0922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Parallelogram 790">
              <a:hlinkClick r:id="rId68" action="ppaction://hlinksldjump"/>
              <a:extLst>
                <a:ext uri="{FF2B5EF4-FFF2-40B4-BE49-F238E27FC236}">
                  <a16:creationId xmlns:a16="http://schemas.microsoft.com/office/drawing/2014/main" id="{F370B1B3-6047-F248-A642-A27DA92E6177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59656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TextBox 791">
              <a:hlinkClick r:id="rId69" action="ppaction://hlinksldjump"/>
              <a:extLst>
                <a:ext uri="{FF2B5EF4-FFF2-40B4-BE49-F238E27FC236}">
                  <a16:creationId xmlns:a16="http://schemas.microsoft.com/office/drawing/2014/main" id="{06D9CBC3-7F8A-734A-A843-AD80267E6680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0979150" y="25400"/>
              <a:ext cx="1149350" cy="153888"/>
            </a:xfrm>
            <a:prstGeom prst="rect">
              <a:avLst/>
            </a:prstGeom>
            <a:pattFill>
              <a:fgClr>
                <a:srgbClr val="C2E0FD"/>
              </a:fgClr>
              <a:bgClr>
                <a:srgbClr val="C2E0FD"/>
              </a:bgClr>
            </a:pattFill>
            <a:ln/>
          </p:spPr>
          <p:txBody>
            <a:bodyPr vert="horz" lIns="0" tIns="0" rIns="0" bIns="0" rtlCol="0" anchorCtr="1">
              <a:spAutoFit/>
            </a:bodyPr>
            <a:lstStyle/>
            <a:p>
              <a:r>
                <a:rPr lang="en-US" sz="1000">
                  <a:solidFill>
                    <a:srgbClr val="49A1FA"/>
                  </a:solidFill>
                  <a:latin typeface="Arial" panose="020B0604020202020204" pitchFamily="34" charset="0"/>
                </a:rPr>
                <a:t>Current Status</a:t>
              </a:r>
            </a:p>
          </p:txBody>
        </p:sp>
        <p:sp>
          <p:nvSpPr>
            <p:cNvPr id="793" name="Parallelogram 792">
              <a:hlinkClick r:id="rId69" action="ppaction://hlinksldjump"/>
              <a:extLst>
                <a:ext uri="{FF2B5EF4-FFF2-40B4-BE49-F238E27FC236}">
                  <a16:creationId xmlns:a16="http://schemas.microsoft.com/office/drawing/2014/main" id="{DD21718E-A237-9949-B1C5-53D99EE84AE7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1234738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4" name="Parallelogram 793">
              <a:hlinkClick r:id="rId70" action="ppaction://hlinksldjump"/>
              <a:extLst>
                <a:ext uri="{FF2B5EF4-FFF2-40B4-BE49-F238E27FC236}">
                  <a16:creationId xmlns:a16="http://schemas.microsoft.com/office/drawing/2014/main" id="{17391316-0030-2D47-A9DD-19241D86A7A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1522075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5" name="Parallelogram 794">
              <a:hlinkClick r:id="rId71" action="ppaction://hlinksldjump"/>
              <a:extLst>
                <a:ext uri="{FF2B5EF4-FFF2-40B4-BE49-F238E27FC236}">
                  <a16:creationId xmlns:a16="http://schemas.microsoft.com/office/drawing/2014/main" id="{AFFB75F7-D52A-3443-B45F-975821BC2836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11809413" y="177800"/>
              <a:ext cx="63500" cy="63500"/>
            </a:xfrm>
            <a:prstGeom prst="parallelogram">
              <a:avLst/>
            </a:prstGeom>
            <a:solidFill>
              <a:srgbClr val="C2E0FD"/>
            </a:solidFill>
            <a:ln>
              <a:solidFill>
                <a:srgbClr val="C2E0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71233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0429_2133 5 5 1 10 5 5 191;191;191 194;224;253 128;128;128 73;161;250 Arial Parallelogram 7 1 1 0 1 0 1 191;191;191 194;224;253 0 0 0 10;255;0 160;255;167 0;0;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urrent Statu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Backup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Check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Outli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ensity Dependence Reco. Uncrt. Study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Intr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Event Scan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Detail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GRESS INDICATOR TITLE" val="Summary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14068</TotalTime>
  <Words>2557</Words>
  <Application>Microsoft Macintosh PowerPoint</Application>
  <PresentationFormat>Widescreen</PresentationFormat>
  <Paragraphs>649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ＭＳ Ｐゴシック</vt:lpstr>
      <vt:lpstr>Arial</vt:lpstr>
      <vt:lpstr>Calibri</vt:lpstr>
      <vt:lpstr>Gill Sans</vt:lpstr>
      <vt:lpstr>Helvetica</vt:lpstr>
      <vt:lpstr>Office Theme</vt:lpstr>
      <vt:lpstr>NuE Reconstruction Efficiency Uncertainty from Intensity Dependence Study &amp;  Current Status</vt:lpstr>
      <vt:lpstr>NuE Analysis Uncertainties </vt:lpstr>
      <vt:lpstr>NuE Analysis Uncertainties </vt:lpstr>
      <vt:lpstr>NuE Dataset </vt:lpstr>
      <vt:lpstr>Applied Cuts and Package </vt:lpstr>
      <vt:lpstr>Batch Structure </vt:lpstr>
      <vt:lpstr>Does 𝞶-beam Divergence Make Sense?</vt:lpstr>
      <vt:lpstr>Is MC Correctly Simulating Efficiency?</vt:lpstr>
      <vt:lpstr>Intensity Dependence from Signal Only MC </vt:lpstr>
      <vt:lpstr>Intensity Dependence from Signal Only MC </vt:lpstr>
      <vt:lpstr>Energy Variable </vt:lpstr>
      <vt:lpstr>Intensity Dependence </vt:lpstr>
      <vt:lpstr>Intensity Dependence </vt:lpstr>
      <vt:lpstr>Data MC Ratio </vt:lpstr>
      <vt:lpstr>Different Binning </vt:lpstr>
      <vt:lpstr>Comparison By Batch </vt:lpstr>
      <vt:lpstr>Comparison By Batch </vt:lpstr>
      <vt:lpstr>Comparison By Batch </vt:lpstr>
      <vt:lpstr>Playlist by Playlist Comparison </vt:lpstr>
      <vt:lpstr>Playlist by Playlist Comparison </vt:lpstr>
      <vt:lpstr>Reconstruction Failure</vt:lpstr>
      <vt:lpstr>List of Events Failed Reconstruction  </vt:lpstr>
      <vt:lpstr>Failed Events</vt:lpstr>
      <vt:lpstr>Failed Events</vt:lpstr>
      <vt:lpstr>Event Display</vt:lpstr>
      <vt:lpstr>Summary</vt:lpstr>
      <vt:lpstr>Summary of Scanned Events </vt:lpstr>
      <vt:lpstr>Result from Muon Analysis </vt:lpstr>
      <vt:lpstr>NuE Analysis Status Update </vt:lpstr>
      <vt:lpstr>NuE Analysis Status Update </vt:lpstr>
      <vt:lpstr>Flux Constraint Status Update </vt:lpstr>
      <vt:lpstr>PowerPoint Presentation</vt:lpstr>
      <vt:lpstr>All Playlist </vt:lpstr>
      <vt:lpstr>All Playlist Ratio</vt:lpstr>
      <vt:lpstr>Processing Issues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432</cp:revision>
  <cp:lastPrinted>2018-11-30T17:19:31Z</cp:lastPrinted>
  <dcterms:created xsi:type="dcterms:W3CDTF">2018-11-12T14:23:07Z</dcterms:created>
  <dcterms:modified xsi:type="dcterms:W3CDTF">2018-11-30T17:20:50Z</dcterms:modified>
</cp:coreProperties>
</file>